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6" r:id="rId2"/>
    <p:sldMasterId id="2147483708" r:id="rId3"/>
  </p:sldMasterIdLst>
  <p:notesMasterIdLst>
    <p:notesMasterId r:id="rId15"/>
  </p:notesMasterIdLst>
  <p:handoutMasterIdLst>
    <p:handoutMasterId r:id="rId16"/>
  </p:handoutMasterIdLst>
  <p:sldIdLst>
    <p:sldId id="373" r:id="rId4"/>
    <p:sldId id="598" r:id="rId5"/>
    <p:sldId id="592" r:id="rId6"/>
    <p:sldId id="588" r:id="rId7"/>
    <p:sldId id="593" r:id="rId8"/>
    <p:sldId id="594" r:id="rId9"/>
    <p:sldId id="595" r:id="rId10"/>
    <p:sldId id="596" r:id="rId11"/>
    <p:sldId id="599" r:id="rId12"/>
    <p:sldId id="602" r:id="rId13"/>
    <p:sldId id="603" r:id="rId14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63800"/>
    <a:srgbClr val="000000"/>
    <a:srgbClr val="EAA0A0"/>
    <a:srgbClr val="E07676"/>
    <a:srgbClr val="D2232A"/>
    <a:srgbClr val="820000"/>
    <a:srgbClr val="D56B59"/>
    <a:srgbClr val="EBB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6" autoAdjust="0"/>
    <p:restoredTop sz="94660"/>
  </p:normalViewPr>
  <p:slideViewPr>
    <p:cSldViewPr>
      <p:cViewPr varScale="1">
        <p:scale>
          <a:sx n="106" d="100"/>
          <a:sy n="106" d="100"/>
        </p:scale>
        <p:origin x="21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8129A-CD95-465A-82CB-6AB56F66C8C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9CF57-C150-4259-A411-44D080958302}">
      <dgm:prSet/>
      <dgm:spPr/>
      <dgm:t>
        <a:bodyPr/>
        <a:lstStyle/>
        <a:p>
          <a:r>
            <a:rPr lang="en-AU" dirty="0"/>
            <a:t>Sequencing</a:t>
          </a:r>
          <a:endParaRPr lang="en-AU" dirty="0"/>
        </a:p>
      </dgm:t>
    </dgm:pt>
    <dgm:pt modelId="{A1DFCE96-C190-4E90-A895-6A5F37049285}" type="parTrans" cxnId="{88D6DEF0-9F19-45C4-B794-6D6740951637}">
      <dgm:prSet/>
      <dgm:spPr/>
      <dgm:t>
        <a:bodyPr/>
        <a:lstStyle/>
        <a:p>
          <a:endParaRPr lang="en-US"/>
        </a:p>
      </dgm:t>
    </dgm:pt>
    <dgm:pt modelId="{83D017C4-D297-474A-B827-F3BB1BFCEAD6}" type="sibTrans" cxnId="{88D6DEF0-9F19-45C4-B794-6D6740951637}">
      <dgm:prSet/>
      <dgm:spPr/>
      <dgm:t>
        <a:bodyPr/>
        <a:lstStyle/>
        <a:p>
          <a:endParaRPr lang="en-US"/>
        </a:p>
      </dgm:t>
    </dgm:pt>
    <dgm:pt modelId="{05174C03-88CD-46F6-B98E-2E8CE3B10BD6}">
      <dgm:prSet/>
      <dgm:spPr/>
      <dgm:t>
        <a:bodyPr/>
        <a:lstStyle/>
        <a:p>
          <a:r>
            <a:rPr lang="en-AU" dirty="0"/>
            <a:t>The flow or sequence of the discussion, how and when each element appears during the webinar</a:t>
          </a:r>
          <a:endParaRPr lang="en-AU" dirty="0"/>
        </a:p>
      </dgm:t>
    </dgm:pt>
    <dgm:pt modelId="{9020A4B8-98D4-4B34-82CC-3566339D114D}" type="parTrans" cxnId="{A428DCCC-6663-46F7-8777-359DA4119ED3}">
      <dgm:prSet/>
      <dgm:spPr/>
      <dgm:t>
        <a:bodyPr/>
        <a:lstStyle/>
        <a:p>
          <a:endParaRPr lang="en-US"/>
        </a:p>
      </dgm:t>
    </dgm:pt>
    <dgm:pt modelId="{EE2FAA0F-3677-4B74-828C-207BE37FACE3}" type="sibTrans" cxnId="{A428DCCC-6663-46F7-8777-359DA4119ED3}">
      <dgm:prSet/>
      <dgm:spPr/>
      <dgm:t>
        <a:bodyPr/>
        <a:lstStyle/>
        <a:p>
          <a:endParaRPr lang="en-US"/>
        </a:p>
      </dgm:t>
    </dgm:pt>
    <dgm:pt modelId="{DC07043C-0339-40B6-BC32-DD21947EC339}">
      <dgm:prSet/>
      <dgm:spPr/>
      <dgm:t>
        <a:bodyPr/>
        <a:lstStyle/>
        <a:p>
          <a:r>
            <a:rPr lang="en-AU" dirty="0"/>
            <a:t>Tools</a:t>
          </a:r>
        </a:p>
      </dgm:t>
    </dgm:pt>
    <dgm:pt modelId="{E730A845-EDE6-41E0-811C-F52E579EA38A}" type="parTrans" cxnId="{D15A664C-78BA-4D50-934D-DC729C1CBECD}">
      <dgm:prSet/>
      <dgm:spPr/>
      <dgm:t>
        <a:bodyPr/>
        <a:lstStyle/>
        <a:p>
          <a:endParaRPr lang="en-US"/>
        </a:p>
      </dgm:t>
    </dgm:pt>
    <dgm:pt modelId="{FEB5472A-D070-4028-B785-767E8D83C783}" type="sibTrans" cxnId="{D15A664C-78BA-4D50-934D-DC729C1CBECD}">
      <dgm:prSet/>
      <dgm:spPr/>
      <dgm:t>
        <a:bodyPr/>
        <a:lstStyle/>
        <a:p>
          <a:endParaRPr lang="en-US"/>
        </a:p>
      </dgm:t>
    </dgm:pt>
    <dgm:pt modelId="{63F3F17E-D8F9-4B51-9622-7EB82B70E6C4}">
      <dgm:prSet/>
      <dgm:spPr/>
      <dgm:t>
        <a:bodyPr/>
        <a:lstStyle/>
        <a:p>
          <a:r>
            <a:rPr lang="en-AU" dirty="0"/>
            <a:t>The software and systems, and how they are used and configured to help run the webinar</a:t>
          </a:r>
        </a:p>
      </dgm:t>
    </dgm:pt>
    <dgm:pt modelId="{A760E6FA-01B9-4275-A772-C8A9E4EE5FF3}" type="parTrans" cxnId="{314D505B-6058-478E-8226-BDD858FEF2C1}">
      <dgm:prSet/>
      <dgm:spPr/>
      <dgm:t>
        <a:bodyPr/>
        <a:lstStyle/>
        <a:p>
          <a:endParaRPr lang="en-US"/>
        </a:p>
      </dgm:t>
    </dgm:pt>
    <dgm:pt modelId="{98796F34-8DB0-460A-9163-773A2BA16488}" type="sibTrans" cxnId="{314D505B-6058-478E-8226-BDD858FEF2C1}">
      <dgm:prSet/>
      <dgm:spPr/>
      <dgm:t>
        <a:bodyPr/>
        <a:lstStyle/>
        <a:p>
          <a:endParaRPr lang="en-US"/>
        </a:p>
      </dgm:t>
    </dgm:pt>
    <dgm:pt modelId="{4A025139-E3EA-4966-A6D8-CADF320F685C}">
      <dgm:prSet/>
      <dgm:spPr/>
      <dgm:t>
        <a:bodyPr/>
        <a:lstStyle/>
        <a:p>
          <a:r>
            <a:rPr lang="en-AU" dirty="0"/>
            <a:t>Presenter</a:t>
          </a:r>
          <a:endParaRPr lang="en-AU" dirty="0"/>
        </a:p>
      </dgm:t>
    </dgm:pt>
    <dgm:pt modelId="{6092F5DF-2110-4D7A-A804-720D328CF13E}" type="parTrans" cxnId="{EB358CD5-DD61-4186-8949-6CF7CD9883CE}">
      <dgm:prSet/>
      <dgm:spPr/>
    </dgm:pt>
    <dgm:pt modelId="{38C1DF5C-55EF-46CC-9E2A-F0DF0F597C72}" type="sibTrans" cxnId="{EB358CD5-DD61-4186-8949-6CF7CD9883CE}">
      <dgm:prSet/>
      <dgm:spPr/>
    </dgm:pt>
    <dgm:pt modelId="{320915AD-3F87-4E02-B1FB-EAEE4FA1CB48}">
      <dgm:prSet/>
      <dgm:spPr/>
      <dgm:t>
        <a:bodyPr/>
        <a:lstStyle/>
        <a:p>
          <a:r>
            <a:rPr lang="en-AU" dirty="0"/>
            <a:t>That is you – the person who they are listening to, learning from and following</a:t>
          </a:r>
          <a:endParaRPr lang="en-AU" dirty="0"/>
        </a:p>
      </dgm:t>
    </dgm:pt>
    <dgm:pt modelId="{8B5DB2A4-D3A3-40FE-8A74-08B88EADE5AE}" type="parTrans" cxnId="{A48013BD-6BAF-4A98-87C9-62C37F3AF071}">
      <dgm:prSet/>
      <dgm:spPr/>
    </dgm:pt>
    <dgm:pt modelId="{1D6D01E0-69AA-4B26-8110-DC58CD03D198}" type="sibTrans" cxnId="{A48013BD-6BAF-4A98-87C9-62C37F3AF071}">
      <dgm:prSet/>
      <dgm:spPr/>
    </dgm:pt>
    <dgm:pt modelId="{D336C33D-AC67-4723-A1F6-844977027E16}" type="pres">
      <dgm:prSet presAssocID="{78A8129A-CD95-465A-82CB-6AB56F66C8CD}" presName="Name0" presStyleCnt="0">
        <dgm:presLayoutVars>
          <dgm:dir/>
          <dgm:animLvl val="lvl"/>
          <dgm:resizeHandles val="exact"/>
        </dgm:presLayoutVars>
      </dgm:prSet>
      <dgm:spPr/>
    </dgm:pt>
    <dgm:pt modelId="{AE333F4C-0746-4FD8-8B14-51203F88F314}" type="pres">
      <dgm:prSet presAssocID="{7F79CF57-C150-4259-A411-44D080958302}" presName="linNode" presStyleCnt="0"/>
      <dgm:spPr/>
    </dgm:pt>
    <dgm:pt modelId="{0E321DFA-5202-454F-9CF5-12A61DCE7463}" type="pres">
      <dgm:prSet presAssocID="{7F79CF57-C150-4259-A411-44D08095830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452FCA-9407-4227-84C2-C75FAE99DCA7}" type="pres">
      <dgm:prSet presAssocID="{7F79CF57-C150-4259-A411-44D080958302}" presName="descendantText" presStyleLbl="alignAccFollowNode1" presStyleIdx="0" presStyleCnt="3">
        <dgm:presLayoutVars>
          <dgm:bulletEnabled val="1"/>
        </dgm:presLayoutVars>
      </dgm:prSet>
      <dgm:spPr/>
    </dgm:pt>
    <dgm:pt modelId="{87BFD25D-A3F6-4DD3-8FF3-6B0E772B61C5}" type="pres">
      <dgm:prSet presAssocID="{83D017C4-D297-474A-B827-F3BB1BFCEAD6}" presName="sp" presStyleCnt="0"/>
      <dgm:spPr/>
    </dgm:pt>
    <dgm:pt modelId="{D4AB570B-C3F2-48D4-B434-C942C5A14C58}" type="pres">
      <dgm:prSet presAssocID="{4A025139-E3EA-4966-A6D8-CADF320F685C}" presName="linNode" presStyleCnt="0"/>
      <dgm:spPr/>
    </dgm:pt>
    <dgm:pt modelId="{641AEBE6-3A36-4898-B0A2-F9EA4C6FFA46}" type="pres">
      <dgm:prSet presAssocID="{4A025139-E3EA-4966-A6D8-CADF320F685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81F66CD-0122-47B4-985B-19E6C33F7C49}" type="pres">
      <dgm:prSet presAssocID="{4A025139-E3EA-4966-A6D8-CADF320F685C}" presName="descendantText" presStyleLbl="alignAccFollowNode1" presStyleIdx="1" presStyleCnt="3">
        <dgm:presLayoutVars>
          <dgm:bulletEnabled val="1"/>
        </dgm:presLayoutVars>
      </dgm:prSet>
      <dgm:spPr/>
    </dgm:pt>
    <dgm:pt modelId="{C31A656B-2450-480B-8041-33EADC9A5F26}" type="pres">
      <dgm:prSet presAssocID="{38C1DF5C-55EF-46CC-9E2A-F0DF0F597C72}" presName="sp" presStyleCnt="0"/>
      <dgm:spPr/>
    </dgm:pt>
    <dgm:pt modelId="{0373406F-F6A2-4E5F-B867-4C7332851789}" type="pres">
      <dgm:prSet presAssocID="{DC07043C-0339-40B6-BC32-DD21947EC339}" presName="linNode" presStyleCnt="0"/>
      <dgm:spPr/>
    </dgm:pt>
    <dgm:pt modelId="{37AABE21-6785-4B67-80F5-EA002A8A4EA5}" type="pres">
      <dgm:prSet presAssocID="{DC07043C-0339-40B6-BC32-DD21947EC33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827F3D9-918C-449B-BD1A-B8B4EA6C88F3}" type="pres">
      <dgm:prSet presAssocID="{DC07043C-0339-40B6-BC32-DD21947EC33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B3FB995-E172-4211-8D4F-A3DDB11C7FF6}" type="presOf" srcId="{78A8129A-CD95-465A-82CB-6AB56F66C8CD}" destId="{D336C33D-AC67-4723-A1F6-844977027E16}" srcOrd="0" destOrd="0" presId="urn:microsoft.com/office/officeart/2005/8/layout/vList5"/>
    <dgm:cxn modelId="{3E109D91-8A90-42AA-AEF1-604BE3951A0F}" type="presOf" srcId="{05174C03-88CD-46F6-B98E-2E8CE3B10BD6}" destId="{EE452FCA-9407-4227-84C2-C75FAE99DCA7}" srcOrd="0" destOrd="0" presId="urn:microsoft.com/office/officeart/2005/8/layout/vList5"/>
    <dgm:cxn modelId="{ACA392F6-1D8C-44E2-A241-84A2A69230B7}" type="presOf" srcId="{7F79CF57-C150-4259-A411-44D080958302}" destId="{0E321DFA-5202-454F-9CF5-12A61DCE7463}" srcOrd="0" destOrd="0" presId="urn:microsoft.com/office/officeart/2005/8/layout/vList5"/>
    <dgm:cxn modelId="{EE9030EB-DE71-402F-ACFD-1805506268FC}" type="presOf" srcId="{DC07043C-0339-40B6-BC32-DD21947EC339}" destId="{37AABE21-6785-4B67-80F5-EA002A8A4EA5}" srcOrd="0" destOrd="0" presId="urn:microsoft.com/office/officeart/2005/8/layout/vList5"/>
    <dgm:cxn modelId="{EA37037D-09B4-41D9-B5AA-40DA81AF7796}" type="presOf" srcId="{320915AD-3F87-4E02-B1FB-EAEE4FA1CB48}" destId="{F81F66CD-0122-47B4-985B-19E6C33F7C49}" srcOrd="0" destOrd="0" presId="urn:microsoft.com/office/officeart/2005/8/layout/vList5"/>
    <dgm:cxn modelId="{314D505B-6058-478E-8226-BDD858FEF2C1}" srcId="{DC07043C-0339-40B6-BC32-DD21947EC339}" destId="{63F3F17E-D8F9-4B51-9622-7EB82B70E6C4}" srcOrd="0" destOrd="0" parTransId="{A760E6FA-01B9-4275-A772-C8A9E4EE5FF3}" sibTransId="{98796F34-8DB0-460A-9163-773A2BA16488}"/>
    <dgm:cxn modelId="{D15A664C-78BA-4D50-934D-DC729C1CBECD}" srcId="{78A8129A-CD95-465A-82CB-6AB56F66C8CD}" destId="{DC07043C-0339-40B6-BC32-DD21947EC339}" srcOrd="2" destOrd="0" parTransId="{E730A845-EDE6-41E0-811C-F52E579EA38A}" sibTransId="{FEB5472A-D070-4028-B785-767E8D83C783}"/>
    <dgm:cxn modelId="{CE4D4FEA-C7C2-4819-84A4-3A8447318B3D}" type="presOf" srcId="{4A025139-E3EA-4966-A6D8-CADF320F685C}" destId="{641AEBE6-3A36-4898-B0A2-F9EA4C6FFA46}" srcOrd="0" destOrd="0" presId="urn:microsoft.com/office/officeart/2005/8/layout/vList5"/>
    <dgm:cxn modelId="{EB358CD5-DD61-4186-8949-6CF7CD9883CE}" srcId="{78A8129A-CD95-465A-82CB-6AB56F66C8CD}" destId="{4A025139-E3EA-4966-A6D8-CADF320F685C}" srcOrd="1" destOrd="0" parTransId="{6092F5DF-2110-4D7A-A804-720D328CF13E}" sibTransId="{38C1DF5C-55EF-46CC-9E2A-F0DF0F597C72}"/>
    <dgm:cxn modelId="{4A0F6FB6-544C-47D4-9349-40E148969AB8}" type="presOf" srcId="{63F3F17E-D8F9-4B51-9622-7EB82B70E6C4}" destId="{F827F3D9-918C-449B-BD1A-B8B4EA6C88F3}" srcOrd="0" destOrd="0" presId="urn:microsoft.com/office/officeart/2005/8/layout/vList5"/>
    <dgm:cxn modelId="{A428DCCC-6663-46F7-8777-359DA4119ED3}" srcId="{7F79CF57-C150-4259-A411-44D080958302}" destId="{05174C03-88CD-46F6-B98E-2E8CE3B10BD6}" srcOrd="0" destOrd="0" parTransId="{9020A4B8-98D4-4B34-82CC-3566339D114D}" sibTransId="{EE2FAA0F-3677-4B74-828C-207BE37FACE3}"/>
    <dgm:cxn modelId="{88D6DEF0-9F19-45C4-B794-6D6740951637}" srcId="{78A8129A-CD95-465A-82CB-6AB56F66C8CD}" destId="{7F79CF57-C150-4259-A411-44D080958302}" srcOrd="0" destOrd="0" parTransId="{A1DFCE96-C190-4E90-A895-6A5F37049285}" sibTransId="{83D017C4-D297-474A-B827-F3BB1BFCEAD6}"/>
    <dgm:cxn modelId="{A48013BD-6BAF-4A98-87C9-62C37F3AF071}" srcId="{4A025139-E3EA-4966-A6D8-CADF320F685C}" destId="{320915AD-3F87-4E02-B1FB-EAEE4FA1CB48}" srcOrd="0" destOrd="0" parTransId="{8B5DB2A4-D3A3-40FE-8A74-08B88EADE5AE}" sibTransId="{1D6D01E0-69AA-4B26-8110-DC58CD03D198}"/>
    <dgm:cxn modelId="{A9EE0255-FF3A-465D-AAEC-466161E0E8B9}" type="presParOf" srcId="{D336C33D-AC67-4723-A1F6-844977027E16}" destId="{AE333F4C-0746-4FD8-8B14-51203F88F314}" srcOrd="0" destOrd="0" presId="urn:microsoft.com/office/officeart/2005/8/layout/vList5"/>
    <dgm:cxn modelId="{C976F3F9-5933-4053-8BD9-858C3265D068}" type="presParOf" srcId="{AE333F4C-0746-4FD8-8B14-51203F88F314}" destId="{0E321DFA-5202-454F-9CF5-12A61DCE7463}" srcOrd="0" destOrd="0" presId="urn:microsoft.com/office/officeart/2005/8/layout/vList5"/>
    <dgm:cxn modelId="{8AEB0BBB-99D8-4649-820D-91E7CA35508A}" type="presParOf" srcId="{AE333F4C-0746-4FD8-8B14-51203F88F314}" destId="{EE452FCA-9407-4227-84C2-C75FAE99DCA7}" srcOrd="1" destOrd="0" presId="urn:microsoft.com/office/officeart/2005/8/layout/vList5"/>
    <dgm:cxn modelId="{02308346-951E-4177-8270-E593B97CF2E3}" type="presParOf" srcId="{D336C33D-AC67-4723-A1F6-844977027E16}" destId="{87BFD25D-A3F6-4DD3-8FF3-6B0E772B61C5}" srcOrd="1" destOrd="0" presId="urn:microsoft.com/office/officeart/2005/8/layout/vList5"/>
    <dgm:cxn modelId="{3D2DC165-927E-45A9-8497-DFF66A2E4AC5}" type="presParOf" srcId="{D336C33D-AC67-4723-A1F6-844977027E16}" destId="{D4AB570B-C3F2-48D4-B434-C942C5A14C58}" srcOrd="2" destOrd="0" presId="urn:microsoft.com/office/officeart/2005/8/layout/vList5"/>
    <dgm:cxn modelId="{E05E0B4F-CC36-40FD-A545-5FF418174F3D}" type="presParOf" srcId="{D4AB570B-C3F2-48D4-B434-C942C5A14C58}" destId="{641AEBE6-3A36-4898-B0A2-F9EA4C6FFA46}" srcOrd="0" destOrd="0" presId="urn:microsoft.com/office/officeart/2005/8/layout/vList5"/>
    <dgm:cxn modelId="{07A5271F-BD3A-433B-8A2E-35A5B45E7A83}" type="presParOf" srcId="{D4AB570B-C3F2-48D4-B434-C942C5A14C58}" destId="{F81F66CD-0122-47B4-985B-19E6C33F7C49}" srcOrd="1" destOrd="0" presId="urn:microsoft.com/office/officeart/2005/8/layout/vList5"/>
    <dgm:cxn modelId="{40CE5065-6875-4D88-9D5F-DC2741192003}" type="presParOf" srcId="{D336C33D-AC67-4723-A1F6-844977027E16}" destId="{C31A656B-2450-480B-8041-33EADC9A5F26}" srcOrd="3" destOrd="0" presId="urn:microsoft.com/office/officeart/2005/8/layout/vList5"/>
    <dgm:cxn modelId="{E3971E72-8EF7-44BC-AE95-20F31CA30228}" type="presParOf" srcId="{D336C33D-AC67-4723-A1F6-844977027E16}" destId="{0373406F-F6A2-4E5F-B867-4C7332851789}" srcOrd="4" destOrd="0" presId="urn:microsoft.com/office/officeart/2005/8/layout/vList5"/>
    <dgm:cxn modelId="{A6FF4B6C-2F86-4CDA-A528-394AA23B230C}" type="presParOf" srcId="{0373406F-F6A2-4E5F-B867-4C7332851789}" destId="{37AABE21-6785-4B67-80F5-EA002A8A4EA5}" srcOrd="0" destOrd="0" presId="urn:microsoft.com/office/officeart/2005/8/layout/vList5"/>
    <dgm:cxn modelId="{9E1BA73D-241F-44F2-B9D0-A814532E8EF8}" type="presParOf" srcId="{0373406F-F6A2-4E5F-B867-4C7332851789}" destId="{F827F3D9-918C-449B-BD1A-B8B4EA6C88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D1E57-EEE5-43B7-AC38-F8C537B11B96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EE6B16-49B4-4EE0-9AAC-0718758E30B7}">
      <dgm:prSet/>
      <dgm:spPr/>
      <dgm:t>
        <a:bodyPr/>
        <a:lstStyle/>
        <a:p>
          <a:r>
            <a:rPr lang="en-AU" dirty="0"/>
            <a:t>Admin</a:t>
          </a:r>
        </a:p>
      </dgm:t>
    </dgm:pt>
    <dgm:pt modelId="{0B313816-1968-41EB-9107-EB10A90A4440}" type="parTrans" cxnId="{54716BC3-34C6-43D1-8FAE-B9FE5DA47354}">
      <dgm:prSet/>
      <dgm:spPr/>
      <dgm:t>
        <a:bodyPr/>
        <a:lstStyle/>
        <a:p>
          <a:endParaRPr lang="en-US"/>
        </a:p>
      </dgm:t>
    </dgm:pt>
    <dgm:pt modelId="{A3B201EC-362B-4AFE-B2AE-B391D8A16CE8}" type="sibTrans" cxnId="{54716BC3-34C6-43D1-8FAE-B9FE5DA47354}">
      <dgm:prSet/>
      <dgm:spPr/>
      <dgm:t>
        <a:bodyPr/>
        <a:lstStyle/>
        <a:p>
          <a:endParaRPr lang="en-US"/>
        </a:p>
      </dgm:t>
    </dgm:pt>
    <dgm:pt modelId="{8EBA6ADB-163A-4B53-B843-4C0B50F11FB0}">
      <dgm:prSet/>
      <dgm:spPr/>
      <dgm:t>
        <a:bodyPr/>
        <a:lstStyle/>
        <a:p>
          <a:r>
            <a:rPr lang="en-AU" dirty="0"/>
            <a:t>Any non-content material and info that they need</a:t>
          </a:r>
        </a:p>
      </dgm:t>
    </dgm:pt>
    <dgm:pt modelId="{13A235BD-9B55-4366-8D84-9B2FB6333461}" type="parTrans" cxnId="{0CE8DFDD-9BA1-43D8-B7B7-4432E4C3761D}">
      <dgm:prSet/>
      <dgm:spPr/>
      <dgm:t>
        <a:bodyPr/>
        <a:lstStyle/>
        <a:p>
          <a:endParaRPr lang="en-US"/>
        </a:p>
      </dgm:t>
    </dgm:pt>
    <dgm:pt modelId="{B68CB730-DCB1-4816-A37A-C0B83A009979}" type="sibTrans" cxnId="{0CE8DFDD-9BA1-43D8-B7B7-4432E4C3761D}">
      <dgm:prSet/>
      <dgm:spPr/>
      <dgm:t>
        <a:bodyPr/>
        <a:lstStyle/>
        <a:p>
          <a:endParaRPr lang="en-US"/>
        </a:p>
      </dgm:t>
    </dgm:pt>
    <dgm:pt modelId="{F6E99EF0-6BB1-45C9-B210-F3C6C0AB3571}">
      <dgm:prSet/>
      <dgm:spPr/>
      <dgm:t>
        <a:bodyPr/>
        <a:lstStyle/>
        <a:p>
          <a:r>
            <a:rPr lang="en-AU" dirty="0"/>
            <a:t>Early Concepts</a:t>
          </a:r>
        </a:p>
      </dgm:t>
    </dgm:pt>
    <dgm:pt modelId="{E7E6A5BA-43FF-40D5-B62D-322BE7929C8A}" type="parTrans" cxnId="{A752ACCA-540A-4846-9C68-64179EE23F98}">
      <dgm:prSet/>
      <dgm:spPr/>
      <dgm:t>
        <a:bodyPr/>
        <a:lstStyle/>
        <a:p>
          <a:endParaRPr lang="en-US"/>
        </a:p>
      </dgm:t>
    </dgm:pt>
    <dgm:pt modelId="{98036A82-80CA-4DAC-BC21-22561881D184}" type="sibTrans" cxnId="{A752ACCA-540A-4846-9C68-64179EE23F98}">
      <dgm:prSet/>
      <dgm:spPr/>
      <dgm:t>
        <a:bodyPr/>
        <a:lstStyle/>
        <a:p>
          <a:endParaRPr lang="en-US"/>
        </a:p>
      </dgm:t>
    </dgm:pt>
    <dgm:pt modelId="{096D2568-534F-4401-8660-0507CF4A27A1}">
      <dgm:prSet/>
      <dgm:spPr/>
      <dgm:t>
        <a:bodyPr/>
        <a:lstStyle/>
        <a:p>
          <a:r>
            <a:rPr lang="en-AU" dirty="0"/>
            <a:t>The important ideas that need to be mastered</a:t>
          </a:r>
        </a:p>
      </dgm:t>
    </dgm:pt>
    <dgm:pt modelId="{1F70DDC8-4ED7-4B90-A7F6-79EF36A17BF9}" type="parTrans" cxnId="{671EA54A-EB5F-4364-8814-34702C380A87}">
      <dgm:prSet/>
      <dgm:spPr/>
      <dgm:t>
        <a:bodyPr/>
        <a:lstStyle/>
        <a:p>
          <a:endParaRPr lang="en-US"/>
        </a:p>
      </dgm:t>
    </dgm:pt>
    <dgm:pt modelId="{7A6A338F-43FC-44B4-B905-60DE8612D0A9}" type="sibTrans" cxnId="{671EA54A-EB5F-4364-8814-34702C380A87}">
      <dgm:prSet/>
      <dgm:spPr/>
      <dgm:t>
        <a:bodyPr/>
        <a:lstStyle/>
        <a:p>
          <a:endParaRPr lang="en-US"/>
        </a:p>
      </dgm:t>
    </dgm:pt>
    <dgm:pt modelId="{D2FBE19B-F49F-4C88-8CE4-DB13A1D1E69B}">
      <dgm:prSet/>
      <dgm:spPr/>
      <dgm:t>
        <a:bodyPr/>
        <a:lstStyle/>
        <a:p>
          <a:r>
            <a:rPr lang="en-AU" dirty="0"/>
            <a:t>Response</a:t>
          </a:r>
        </a:p>
      </dgm:t>
    </dgm:pt>
    <dgm:pt modelId="{ED0CCD12-FB05-4831-A1E6-9DA535CF4C5F}" type="parTrans" cxnId="{8E95BEBA-B1D8-4485-83E1-6F2A2BEF3B19}">
      <dgm:prSet/>
      <dgm:spPr/>
      <dgm:t>
        <a:bodyPr/>
        <a:lstStyle/>
        <a:p>
          <a:endParaRPr lang="en-US"/>
        </a:p>
      </dgm:t>
    </dgm:pt>
    <dgm:pt modelId="{7F10C7D9-4558-4D96-92C0-2E80189CD70C}" type="sibTrans" cxnId="{8E95BEBA-B1D8-4485-83E1-6F2A2BEF3B19}">
      <dgm:prSet/>
      <dgm:spPr/>
      <dgm:t>
        <a:bodyPr/>
        <a:lstStyle/>
        <a:p>
          <a:endParaRPr lang="en-US"/>
        </a:p>
      </dgm:t>
    </dgm:pt>
    <dgm:pt modelId="{490FFE4E-2A7C-4F6D-B505-DD83EF8D505F}">
      <dgm:prSet/>
      <dgm:spPr/>
      <dgm:t>
        <a:bodyPr/>
        <a:lstStyle/>
        <a:p>
          <a:r>
            <a:rPr lang="en-AU" dirty="0"/>
            <a:t>Opportunities for them to reply and participate</a:t>
          </a:r>
        </a:p>
      </dgm:t>
    </dgm:pt>
    <dgm:pt modelId="{4EBCF627-602D-4908-90BD-FDAA2A25B464}" type="parTrans" cxnId="{875E155E-CC5E-4F2E-878B-54F7FEC8CCF4}">
      <dgm:prSet/>
      <dgm:spPr/>
      <dgm:t>
        <a:bodyPr/>
        <a:lstStyle/>
        <a:p>
          <a:endParaRPr lang="en-US"/>
        </a:p>
      </dgm:t>
    </dgm:pt>
    <dgm:pt modelId="{D987BDFA-FCCD-42AB-AA1D-88FADEEFB82F}" type="sibTrans" cxnId="{875E155E-CC5E-4F2E-878B-54F7FEC8CCF4}">
      <dgm:prSet/>
      <dgm:spPr/>
      <dgm:t>
        <a:bodyPr/>
        <a:lstStyle/>
        <a:p>
          <a:endParaRPr lang="en-US"/>
        </a:p>
      </dgm:t>
    </dgm:pt>
    <dgm:pt modelId="{B25BBE41-3FDD-4A3F-B21A-B395C5D5761E}">
      <dgm:prSet/>
      <dgm:spPr/>
      <dgm:t>
        <a:bodyPr/>
        <a:lstStyle/>
        <a:p>
          <a:r>
            <a:rPr lang="en-AU" dirty="0"/>
            <a:t>Wrap-up</a:t>
          </a:r>
        </a:p>
      </dgm:t>
    </dgm:pt>
    <dgm:pt modelId="{89392B93-1B95-4A84-A759-F9735170E08B}" type="parTrans" cxnId="{5E69EAE9-AD25-456D-BCFF-15111276D51B}">
      <dgm:prSet/>
      <dgm:spPr/>
      <dgm:t>
        <a:bodyPr/>
        <a:lstStyle/>
        <a:p>
          <a:endParaRPr lang="en-US"/>
        </a:p>
      </dgm:t>
    </dgm:pt>
    <dgm:pt modelId="{24D2261D-1F00-4CEA-8CA5-893BDBB70D28}" type="sibTrans" cxnId="{5E69EAE9-AD25-456D-BCFF-15111276D51B}">
      <dgm:prSet/>
      <dgm:spPr/>
      <dgm:t>
        <a:bodyPr/>
        <a:lstStyle/>
        <a:p>
          <a:endParaRPr lang="en-US"/>
        </a:p>
      </dgm:t>
    </dgm:pt>
    <dgm:pt modelId="{92CDF715-A947-4A67-9D7B-6359E9E83E80}">
      <dgm:prSet/>
      <dgm:spPr/>
      <dgm:t>
        <a:bodyPr/>
        <a:lstStyle/>
        <a:p>
          <a:r>
            <a:rPr lang="en-AU" dirty="0"/>
            <a:t>What they should remember the most afterwards</a:t>
          </a:r>
        </a:p>
      </dgm:t>
    </dgm:pt>
    <dgm:pt modelId="{23486E1D-8BCA-4448-9EF7-A97B69622023}" type="parTrans" cxnId="{8973A255-B3E0-4A4E-BCCF-E44E21B18846}">
      <dgm:prSet/>
      <dgm:spPr/>
      <dgm:t>
        <a:bodyPr/>
        <a:lstStyle/>
        <a:p>
          <a:endParaRPr lang="en-US"/>
        </a:p>
      </dgm:t>
    </dgm:pt>
    <dgm:pt modelId="{0D95B94C-E56E-40DA-BCF3-4875EE392C4D}" type="sibTrans" cxnId="{8973A255-B3E0-4A4E-BCCF-E44E21B18846}">
      <dgm:prSet/>
      <dgm:spPr/>
      <dgm:t>
        <a:bodyPr/>
        <a:lstStyle/>
        <a:p>
          <a:endParaRPr lang="en-US"/>
        </a:p>
      </dgm:t>
    </dgm:pt>
    <dgm:pt modelId="{B66462E5-E57D-46B3-B5BF-EC0B74E52E79}" type="pres">
      <dgm:prSet presAssocID="{EBFD1E57-EEE5-43B7-AC38-F8C537B11B9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6A5C2A-FA84-47DC-BE07-9820E8EB5BE2}" type="pres">
      <dgm:prSet presAssocID="{04EE6B16-49B4-4EE0-9AAC-0718758E30B7}" presName="root" presStyleCnt="0"/>
      <dgm:spPr/>
    </dgm:pt>
    <dgm:pt modelId="{A4D1AD43-5F9E-4C7C-B61B-EAC75B852138}" type="pres">
      <dgm:prSet presAssocID="{04EE6B16-49B4-4EE0-9AAC-0718758E30B7}" presName="rootComposite" presStyleCnt="0"/>
      <dgm:spPr/>
    </dgm:pt>
    <dgm:pt modelId="{B46C9ECB-D0B0-4790-9A2D-FEE532BE1038}" type="pres">
      <dgm:prSet presAssocID="{04EE6B16-49B4-4EE0-9AAC-0718758E30B7}" presName="rootText" presStyleLbl="node1" presStyleIdx="0" presStyleCnt="4"/>
      <dgm:spPr/>
    </dgm:pt>
    <dgm:pt modelId="{9213F8CD-2B4A-455E-832A-75BE4BA206E6}" type="pres">
      <dgm:prSet presAssocID="{04EE6B16-49B4-4EE0-9AAC-0718758E30B7}" presName="rootConnector" presStyleLbl="node1" presStyleIdx="0" presStyleCnt="4"/>
      <dgm:spPr/>
    </dgm:pt>
    <dgm:pt modelId="{5ECFBA63-58F6-44A1-8BFB-8C128D09917B}" type="pres">
      <dgm:prSet presAssocID="{04EE6B16-49B4-4EE0-9AAC-0718758E30B7}" presName="childShape" presStyleCnt="0"/>
      <dgm:spPr/>
    </dgm:pt>
    <dgm:pt modelId="{DC4FF804-BFCE-47E3-BC80-112E3B703315}" type="pres">
      <dgm:prSet presAssocID="{13A235BD-9B55-4366-8D84-9B2FB6333461}" presName="Name13" presStyleLbl="parChTrans1D2" presStyleIdx="0" presStyleCnt="4"/>
      <dgm:spPr/>
    </dgm:pt>
    <dgm:pt modelId="{11D71671-7FF6-4739-B9F1-32FD43BDEB07}" type="pres">
      <dgm:prSet presAssocID="{8EBA6ADB-163A-4B53-B843-4C0B50F11FB0}" presName="childText" presStyleLbl="bgAcc1" presStyleIdx="0" presStyleCnt="4">
        <dgm:presLayoutVars>
          <dgm:bulletEnabled val="1"/>
        </dgm:presLayoutVars>
      </dgm:prSet>
      <dgm:spPr/>
    </dgm:pt>
    <dgm:pt modelId="{52BC4EB3-80D3-4C04-B6A1-95C055668F71}" type="pres">
      <dgm:prSet presAssocID="{F6E99EF0-6BB1-45C9-B210-F3C6C0AB3571}" presName="root" presStyleCnt="0"/>
      <dgm:spPr/>
    </dgm:pt>
    <dgm:pt modelId="{9F55E49F-E11F-447A-B800-228F35CAD272}" type="pres">
      <dgm:prSet presAssocID="{F6E99EF0-6BB1-45C9-B210-F3C6C0AB3571}" presName="rootComposite" presStyleCnt="0"/>
      <dgm:spPr/>
    </dgm:pt>
    <dgm:pt modelId="{FD889EF2-7AB7-4A12-ADA9-EB39A5C218B8}" type="pres">
      <dgm:prSet presAssocID="{F6E99EF0-6BB1-45C9-B210-F3C6C0AB3571}" presName="rootText" presStyleLbl="node1" presStyleIdx="1" presStyleCnt="4"/>
      <dgm:spPr/>
    </dgm:pt>
    <dgm:pt modelId="{59F3A217-A9D2-4978-B1AE-C7016DCF98FA}" type="pres">
      <dgm:prSet presAssocID="{F6E99EF0-6BB1-45C9-B210-F3C6C0AB3571}" presName="rootConnector" presStyleLbl="node1" presStyleIdx="1" presStyleCnt="4"/>
      <dgm:spPr/>
    </dgm:pt>
    <dgm:pt modelId="{101EA0F7-79DD-4990-823E-915C80146FD0}" type="pres">
      <dgm:prSet presAssocID="{F6E99EF0-6BB1-45C9-B210-F3C6C0AB3571}" presName="childShape" presStyleCnt="0"/>
      <dgm:spPr/>
    </dgm:pt>
    <dgm:pt modelId="{896A8B30-347E-426E-A2CA-0BEE9CB5E70E}" type="pres">
      <dgm:prSet presAssocID="{1F70DDC8-4ED7-4B90-A7F6-79EF36A17BF9}" presName="Name13" presStyleLbl="parChTrans1D2" presStyleIdx="1" presStyleCnt="4"/>
      <dgm:spPr/>
    </dgm:pt>
    <dgm:pt modelId="{E5E5C7AB-182E-44D7-A40B-76A7DD42AB69}" type="pres">
      <dgm:prSet presAssocID="{096D2568-534F-4401-8660-0507CF4A27A1}" presName="childText" presStyleLbl="bgAcc1" presStyleIdx="1" presStyleCnt="4">
        <dgm:presLayoutVars>
          <dgm:bulletEnabled val="1"/>
        </dgm:presLayoutVars>
      </dgm:prSet>
      <dgm:spPr/>
    </dgm:pt>
    <dgm:pt modelId="{12C98EAA-C300-4C40-B78B-A688AEBCAE5D}" type="pres">
      <dgm:prSet presAssocID="{D2FBE19B-F49F-4C88-8CE4-DB13A1D1E69B}" presName="root" presStyleCnt="0"/>
      <dgm:spPr/>
    </dgm:pt>
    <dgm:pt modelId="{C77F5C4B-191E-4723-A5E4-D06384745C47}" type="pres">
      <dgm:prSet presAssocID="{D2FBE19B-F49F-4C88-8CE4-DB13A1D1E69B}" presName="rootComposite" presStyleCnt="0"/>
      <dgm:spPr/>
    </dgm:pt>
    <dgm:pt modelId="{A44F8A1A-E7CA-41F8-A669-011253211625}" type="pres">
      <dgm:prSet presAssocID="{D2FBE19B-F49F-4C88-8CE4-DB13A1D1E69B}" presName="rootText" presStyleLbl="node1" presStyleIdx="2" presStyleCnt="4"/>
      <dgm:spPr/>
    </dgm:pt>
    <dgm:pt modelId="{2B8BFCE3-7212-4463-A008-3C57D5F43347}" type="pres">
      <dgm:prSet presAssocID="{D2FBE19B-F49F-4C88-8CE4-DB13A1D1E69B}" presName="rootConnector" presStyleLbl="node1" presStyleIdx="2" presStyleCnt="4"/>
      <dgm:spPr/>
    </dgm:pt>
    <dgm:pt modelId="{5A9EBCC3-A5AF-4453-852B-08CBAFE1FA4D}" type="pres">
      <dgm:prSet presAssocID="{D2FBE19B-F49F-4C88-8CE4-DB13A1D1E69B}" presName="childShape" presStyleCnt="0"/>
      <dgm:spPr/>
    </dgm:pt>
    <dgm:pt modelId="{3DA66133-56D2-4E6B-9DDC-19C0D61FCAA1}" type="pres">
      <dgm:prSet presAssocID="{4EBCF627-602D-4908-90BD-FDAA2A25B464}" presName="Name13" presStyleLbl="parChTrans1D2" presStyleIdx="2" presStyleCnt="4"/>
      <dgm:spPr/>
    </dgm:pt>
    <dgm:pt modelId="{1E2A074A-F975-4CA7-863C-3DC1BFB7F96A}" type="pres">
      <dgm:prSet presAssocID="{490FFE4E-2A7C-4F6D-B505-DD83EF8D505F}" presName="childText" presStyleLbl="bgAcc1" presStyleIdx="2" presStyleCnt="4">
        <dgm:presLayoutVars>
          <dgm:bulletEnabled val="1"/>
        </dgm:presLayoutVars>
      </dgm:prSet>
      <dgm:spPr/>
    </dgm:pt>
    <dgm:pt modelId="{7EC5ECA0-DD40-4EF8-A2B9-CFDB295BE2A5}" type="pres">
      <dgm:prSet presAssocID="{B25BBE41-3FDD-4A3F-B21A-B395C5D5761E}" presName="root" presStyleCnt="0"/>
      <dgm:spPr/>
    </dgm:pt>
    <dgm:pt modelId="{8776F24E-A602-404B-A3F2-F443BE63F99C}" type="pres">
      <dgm:prSet presAssocID="{B25BBE41-3FDD-4A3F-B21A-B395C5D5761E}" presName="rootComposite" presStyleCnt="0"/>
      <dgm:spPr/>
    </dgm:pt>
    <dgm:pt modelId="{59FFC96B-7646-43F4-9347-E2D3F8867BA1}" type="pres">
      <dgm:prSet presAssocID="{B25BBE41-3FDD-4A3F-B21A-B395C5D5761E}" presName="rootText" presStyleLbl="node1" presStyleIdx="3" presStyleCnt="4"/>
      <dgm:spPr/>
    </dgm:pt>
    <dgm:pt modelId="{919A4C56-793F-4D9A-BD35-95325A907C1B}" type="pres">
      <dgm:prSet presAssocID="{B25BBE41-3FDD-4A3F-B21A-B395C5D5761E}" presName="rootConnector" presStyleLbl="node1" presStyleIdx="3" presStyleCnt="4"/>
      <dgm:spPr/>
    </dgm:pt>
    <dgm:pt modelId="{A858CC91-266A-446C-B7AA-291120F7096C}" type="pres">
      <dgm:prSet presAssocID="{B25BBE41-3FDD-4A3F-B21A-B395C5D5761E}" presName="childShape" presStyleCnt="0"/>
      <dgm:spPr/>
    </dgm:pt>
    <dgm:pt modelId="{6D4B6CFD-7539-4D5F-A40A-5C8868835043}" type="pres">
      <dgm:prSet presAssocID="{23486E1D-8BCA-4448-9EF7-A97B69622023}" presName="Name13" presStyleLbl="parChTrans1D2" presStyleIdx="3" presStyleCnt="4"/>
      <dgm:spPr/>
    </dgm:pt>
    <dgm:pt modelId="{9EB23A8A-7481-41FF-916A-C925EE5C8C22}" type="pres">
      <dgm:prSet presAssocID="{92CDF715-A947-4A67-9D7B-6359E9E83E8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50AD24B9-1C2C-4F5D-B4C6-6CAC914D82B0}" type="presOf" srcId="{04EE6B16-49B4-4EE0-9AAC-0718758E30B7}" destId="{B46C9ECB-D0B0-4790-9A2D-FEE532BE1038}" srcOrd="0" destOrd="0" presId="urn:microsoft.com/office/officeart/2005/8/layout/hierarchy3"/>
    <dgm:cxn modelId="{8973A255-B3E0-4A4E-BCCF-E44E21B18846}" srcId="{B25BBE41-3FDD-4A3F-B21A-B395C5D5761E}" destId="{92CDF715-A947-4A67-9D7B-6359E9E83E80}" srcOrd="0" destOrd="0" parTransId="{23486E1D-8BCA-4448-9EF7-A97B69622023}" sibTransId="{0D95B94C-E56E-40DA-BCF3-4875EE392C4D}"/>
    <dgm:cxn modelId="{8F0E1E6C-FE3C-4B28-BCF1-25287E818A68}" type="presOf" srcId="{F6E99EF0-6BB1-45C9-B210-F3C6C0AB3571}" destId="{59F3A217-A9D2-4978-B1AE-C7016DCF98FA}" srcOrd="1" destOrd="0" presId="urn:microsoft.com/office/officeart/2005/8/layout/hierarchy3"/>
    <dgm:cxn modelId="{725DAFDA-861A-47EB-914C-791642B30019}" type="presOf" srcId="{D2FBE19B-F49F-4C88-8CE4-DB13A1D1E69B}" destId="{A44F8A1A-E7CA-41F8-A669-011253211625}" srcOrd="0" destOrd="0" presId="urn:microsoft.com/office/officeart/2005/8/layout/hierarchy3"/>
    <dgm:cxn modelId="{8804664D-528A-4785-9ECB-10E7F975D486}" type="presOf" srcId="{13A235BD-9B55-4366-8D84-9B2FB6333461}" destId="{DC4FF804-BFCE-47E3-BC80-112E3B703315}" srcOrd="0" destOrd="0" presId="urn:microsoft.com/office/officeart/2005/8/layout/hierarchy3"/>
    <dgm:cxn modelId="{5E69EAE9-AD25-456D-BCFF-15111276D51B}" srcId="{EBFD1E57-EEE5-43B7-AC38-F8C537B11B96}" destId="{B25BBE41-3FDD-4A3F-B21A-B395C5D5761E}" srcOrd="3" destOrd="0" parTransId="{89392B93-1B95-4A84-A759-F9735170E08B}" sibTransId="{24D2261D-1F00-4CEA-8CA5-893BDBB70D28}"/>
    <dgm:cxn modelId="{875E155E-CC5E-4F2E-878B-54F7FEC8CCF4}" srcId="{D2FBE19B-F49F-4C88-8CE4-DB13A1D1E69B}" destId="{490FFE4E-2A7C-4F6D-B505-DD83EF8D505F}" srcOrd="0" destOrd="0" parTransId="{4EBCF627-602D-4908-90BD-FDAA2A25B464}" sibTransId="{D987BDFA-FCCD-42AB-AA1D-88FADEEFB82F}"/>
    <dgm:cxn modelId="{01C53F06-B598-4265-81EC-D4F7CB27BCD6}" type="presOf" srcId="{F6E99EF0-6BB1-45C9-B210-F3C6C0AB3571}" destId="{FD889EF2-7AB7-4A12-ADA9-EB39A5C218B8}" srcOrd="0" destOrd="0" presId="urn:microsoft.com/office/officeart/2005/8/layout/hierarchy3"/>
    <dgm:cxn modelId="{671EA54A-EB5F-4364-8814-34702C380A87}" srcId="{F6E99EF0-6BB1-45C9-B210-F3C6C0AB3571}" destId="{096D2568-534F-4401-8660-0507CF4A27A1}" srcOrd="0" destOrd="0" parTransId="{1F70DDC8-4ED7-4B90-A7F6-79EF36A17BF9}" sibTransId="{7A6A338F-43FC-44B4-B905-60DE8612D0A9}"/>
    <dgm:cxn modelId="{D97F0D4A-A749-41DA-B08F-CA1970299A55}" type="presOf" srcId="{D2FBE19B-F49F-4C88-8CE4-DB13A1D1E69B}" destId="{2B8BFCE3-7212-4463-A008-3C57D5F43347}" srcOrd="1" destOrd="0" presId="urn:microsoft.com/office/officeart/2005/8/layout/hierarchy3"/>
    <dgm:cxn modelId="{084EAEF2-CCED-464A-9CB7-3FDEB8E7A6F8}" type="presOf" srcId="{04EE6B16-49B4-4EE0-9AAC-0718758E30B7}" destId="{9213F8CD-2B4A-455E-832A-75BE4BA206E6}" srcOrd="1" destOrd="0" presId="urn:microsoft.com/office/officeart/2005/8/layout/hierarchy3"/>
    <dgm:cxn modelId="{5088DCE9-7351-431F-A79C-1D1485158087}" type="presOf" srcId="{EBFD1E57-EEE5-43B7-AC38-F8C537B11B96}" destId="{B66462E5-E57D-46B3-B5BF-EC0B74E52E79}" srcOrd="0" destOrd="0" presId="urn:microsoft.com/office/officeart/2005/8/layout/hierarchy3"/>
    <dgm:cxn modelId="{CECC5DF2-814A-421E-BA90-0A18F37596C6}" type="presOf" srcId="{92CDF715-A947-4A67-9D7B-6359E9E83E80}" destId="{9EB23A8A-7481-41FF-916A-C925EE5C8C22}" srcOrd="0" destOrd="0" presId="urn:microsoft.com/office/officeart/2005/8/layout/hierarchy3"/>
    <dgm:cxn modelId="{80E61152-FF9C-4978-8705-DAE85AC7C51B}" type="presOf" srcId="{490FFE4E-2A7C-4F6D-B505-DD83EF8D505F}" destId="{1E2A074A-F975-4CA7-863C-3DC1BFB7F96A}" srcOrd="0" destOrd="0" presId="urn:microsoft.com/office/officeart/2005/8/layout/hierarchy3"/>
    <dgm:cxn modelId="{0CE8DFDD-9BA1-43D8-B7B7-4432E4C3761D}" srcId="{04EE6B16-49B4-4EE0-9AAC-0718758E30B7}" destId="{8EBA6ADB-163A-4B53-B843-4C0B50F11FB0}" srcOrd="0" destOrd="0" parTransId="{13A235BD-9B55-4366-8D84-9B2FB6333461}" sibTransId="{B68CB730-DCB1-4816-A37A-C0B83A009979}"/>
    <dgm:cxn modelId="{97264009-361F-451D-BFCF-65DD52F7CB7A}" type="presOf" srcId="{B25BBE41-3FDD-4A3F-B21A-B395C5D5761E}" destId="{59FFC96B-7646-43F4-9347-E2D3F8867BA1}" srcOrd="0" destOrd="0" presId="urn:microsoft.com/office/officeart/2005/8/layout/hierarchy3"/>
    <dgm:cxn modelId="{F99887E8-4145-43D7-B725-651DC85619D7}" type="presOf" srcId="{1F70DDC8-4ED7-4B90-A7F6-79EF36A17BF9}" destId="{896A8B30-347E-426E-A2CA-0BEE9CB5E70E}" srcOrd="0" destOrd="0" presId="urn:microsoft.com/office/officeart/2005/8/layout/hierarchy3"/>
    <dgm:cxn modelId="{F260F037-7822-465D-9AD8-3A0473EC9796}" type="presOf" srcId="{4EBCF627-602D-4908-90BD-FDAA2A25B464}" destId="{3DA66133-56D2-4E6B-9DDC-19C0D61FCAA1}" srcOrd="0" destOrd="0" presId="urn:microsoft.com/office/officeart/2005/8/layout/hierarchy3"/>
    <dgm:cxn modelId="{A752ACCA-540A-4846-9C68-64179EE23F98}" srcId="{EBFD1E57-EEE5-43B7-AC38-F8C537B11B96}" destId="{F6E99EF0-6BB1-45C9-B210-F3C6C0AB3571}" srcOrd="1" destOrd="0" parTransId="{E7E6A5BA-43FF-40D5-B62D-322BE7929C8A}" sibTransId="{98036A82-80CA-4DAC-BC21-22561881D184}"/>
    <dgm:cxn modelId="{60C3005B-38EE-40B8-806F-2CCFC4D95DA0}" type="presOf" srcId="{23486E1D-8BCA-4448-9EF7-A97B69622023}" destId="{6D4B6CFD-7539-4D5F-A40A-5C8868835043}" srcOrd="0" destOrd="0" presId="urn:microsoft.com/office/officeart/2005/8/layout/hierarchy3"/>
    <dgm:cxn modelId="{54716BC3-34C6-43D1-8FAE-B9FE5DA47354}" srcId="{EBFD1E57-EEE5-43B7-AC38-F8C537B11B96}" destId="{04EE6B16-49B4-4EE0-9AAC-0718758E30B7}" srcOrd="0" destOrd="0" parTransId="{0B313816-1968-41EB-9107-EB10A90A4440}" sibTransId="{A3B201EC-362B-4AFE-B2AE-B391D8A16CE8}"/>
    <dgm:cxn modelId="{D56E23DE-949A-4A18-AEFC-91A0CA16BCD8}" type="presOf" srcId="{B25BBE41-3FDD-4A3F-B21A-B395C5D5761E}" destId="{919A4C56-793F-4D9A-BD35-95325A907C1B}" srcOrd="1" destOrd="0" presId="urn:microsoft.com/office/officeart/2005/8/layout/hierarchy3"/>
    <dgm:cxn modelId="{8E95BEBA-B1D8-4485-83E1-6F2A2BEF3B19}" srcId="{EBFD1E57-EEE5-43B7-AC38-F8C537B11B96}" destId="{D2FBE19B-F49F-4C88-8CE4-DB13A1D1E69B}" srcOrd="2" destOrd="0" parTransId="{ED0CCD12-FB05-4831-A1E6-9DA535CF4C5F}" sibTransId="{7F10C7D9-4558-4D96-92C0-2E80189CD70C}"/>
    <dgm:cxn modelId="{DB156665-8331-4A46-BE7F-02EC68B56A3F}" type="presOf" srcId="{096D2568-534F-4401-8660-0507CF4A27A1}" destId="{E5E5C7AB-182E-44D7-A40B-76A7DD42AB69}" srcOrd="0" destOrd="0" presId="urn:microsoft.com/office/officeart/2005/8/layout/hierarchy3"/>
    <dgm:cxn modelId="{99DA04A8-61B5-4B09-9F46-82BB2376433E}" type="presOf" srcId="{8EBA6ADB-163A-4B53-B843-4C0B50F11FB0}" destId="{11D71671-7FF6-4739-B9F1-32FD43BDEB07}" srcOrd="0" destOrd="0" presId="urn:microsoft.com/office/officeart/2005/8/layout/hierarchy3"/>
    <dgm:cxn modelId="{FAE8DF69-8E75-45E9-BFB5-ECE0421D4674}" type="presParOf" srcId="{B66462E5-E57D-46B3-B5BF-EC0B74E52E79}" destId="{886A5C2A-FA84-47DC-BE07-9820E8EB5BE2}" srcOrd="0" destOrd="0" presId="urn:microsoft.com/office/officeart/2005/8/layout/hierarchy3"/>
    <dgm:cxn modelId="{79F27501-ACB5-4E92-9235-CB8C90504C9D}" type="presParOf" srcId="{886A5C2A-FA84-47DC-BE07-9820E8EB5BE2}" destId="{A4D1AD43-5F9E-4C7C-B61B-EAC75B852138}" srcOrd="0" destOrd="0" presId="urn:microsoft.com/office/officeart/2005/8/layout/hierarchy3"/>
    <dgm:cxn modelId="{3DCDA926-80D5-4908-953C-36F7ADD82610}" type="presParOf" srcId="{A4D1AD43-5F9E-4C7C-B61B-EAC75B852138}" destId="{B46C9ECB-D0B0-4790-9A2D-FEE532BE1038}" srcOrd="0" destOrd="0" presId="urn:microsoft.com/office/officeart/2005/8/layout/hierarchy3"/>
    <dgm:cxn modelId="{B11701E2-C8D2-46E9-A2D3-572AC7A2407E}" type="presParOf" srcId="{A4D1AD43-5F9E-4C7C-B61B-EAC75B852138}" destId="{9213F8CD-2B4A-455E-832A-75BE4BA206E6}" srcOrd="1" destOrd="0" presId="urn:microsoft.com/office/officeart/2005/8/layout/hierarchy3"/>
    <dgm:cxn modelId="{4269107D-9500-41DD-B82D-41555079A3E8}" type="presParOf" srcId="{886A5C2A-FA84-47DC-BE07-9820E8EB5BE2}" destId="{5ECFBA63-58F6-44A1-8BFB-8C128D09917B}" srcOrd="1" destOrd="0" presId="urn:microsoft.com/office/officeart/2005/8/layout/hierarchy3"/>
    <dgm:cxn modelId="{7C133BEE-7F70-41DA-8AFE-2A4998AC9035}" type="presParOf" srcId="{5ECFBA63-58F6-44A1-8BFB-8C128D09917B}" destId="{DC4FF804-BFCE-47E3-BC80-112E3B703315}" srcOrd="0" destOrd="0" presId="urn:microsoft.com/office/officeart/2005/8/layout/hierarchy3"/>
    <dgm:cxn modelId="{F8869B44-217B-42C8-A378-E3752646FDE8}" type="presParOf" srcId="{5ECFBA63-58F6-44A1-8BFB-8C128D09917B}" destId="{11D71671-7FF6-4739-B9F1-32FD43BDEB07}" srcOrd="1" destOrd="0" presId="urn:microsoft.com/office/officeart/2005/8/layout/hierarchy3"/>
    <dgm:cxn modelId="{BA307636-639D-4DBA-B3B0-2996A96A1471}" type="presParOf" srcId="{B66462E5-E57D-46B3-B5BF-EC0B74E52E79}" destId="{52BC4EB3-80D3-4C04-B6A1-95C055668F71}" srcOrd="1" destOrd="0" presId="urn:microsoft.com/office/officeart/2005/8/layout/hierarchy3"/>
    <dgm:cxn modelId="{F95EB53D-BD32-4187-839F-C073BB2DB32F}" type="presParOf" srcId="{52BC4EB3-80D3-4C04-B6A1-95C055668F71}" destId="{9F55E49F-E11F-447A-B800-228F35CAD272}" srcOrd="0" destOrd="0" presId="urn:microsoft.com/office/officeart/2005/8/layout/hierarchy3"/>
    <dgm:cxn modelId="{4DFA82C6-7407-4E1A-85E7-0FEFA0E2167C}" type="presParOf" srcId="{9F55E49F-E11F-447A-B800-228F35CAD272}" destId="{FD889EF2-7AB7-4A12-ADA9-EB39A5C218B8}" srcOrd="0" destOrd="0" presId="urn:microsoft.com/office/officeart/2005/8/layout/hierarchy3"/>
    <dgm:cxn modelId="{2872EEE1-DA25-4A69-A963-54430671ADA7}" type="presParOf" srcId="{9F55E49F-E11F-447A-B800-228F35CAD272}" destId="{59F3A217-A9D2-4978-B1AE-C7016DCF98FA}" srcOrd="1" destOrd="0" presId="urn:microsoft.com/office/officeart/2005/8/layout/hierarchy3"/>
    <dgm:cxn modelId="{82EF5E6F-DED8-4116-A2B8-AF4BB872158E}" type="presParOf" srcId="{52BC4EB3-80D3-4C04-B6A1-95C055668F71}" destId="{101EA0F7-79DD-4990-823E-915C80146FD0}" srcOrd="1" destOrd="0" presId="urn:microsoft.com/office/officeart/2005/8/layout/hierarchy3"/>
    <dgm:cxn modelId="{8A3AC7C9-2F52-4080-A046-ABBC008DFEF5}" type="presParOf" srcId="{101EA0F7-79DD-4990-823E-915C80146FD0}" destId="{896A8B30-347E-426E-A2CA-0BEE9CB5E70E}" srcOrd="0" destOrd="0" presId="urn:microsoft.com/office/officeart/2005/8/layout/hierarchy3"/>
    <dgm:cxn modelId="{1DE4AC88-1EFA-4CDE-88B5-D46D553108ED}" type="presParOf" srcId="{101EA0F7-79DD-4990-823E-915C80146FD0}" destId="{E5E5C7AB-182E-44D7-A40B-76A7DD42AB69}" srcOrd="1" destOrd="0" presId="urn:microsoft.com/office/officeart/2005/8/layout/hierarchy3"/>
    <dgm:cxn modelId="{BE1E37D8-9DDF-4B48-AADF-0DCD615FC0BA}" type="presParOf" srcId="{B66462E5-E57D-46B3-B5BF-EC0B74E52E79}" destId="{12C98EAA-C300-4C40-B78B-A688AEBCAE5D}" srcOrd="2" destOrd="0" presId="urn:microsoft.com/office/officeart/2005/8/layout/hierarchy3"/>
    <dgm:cxn modelId="{8F74D907-2612-4F8D-8341-B17E80F20B3A}" type="presParOf" srcId="{12C98EAA-C300-4C40-B78B-A688AEBCAE5D}" destId="{C77F5C4B-191E-4723-A5E4-D06384745C47}" srcOrd="0" destOrd="0" presId="urn:microsoft.com/office/officeart/2005/8/layout/hierarchy3"/>
    <dgm:cxn modelId="{D154194A-E622-4EF3-814E-708FD8836784}" type="presParOf" srcId="{C77F5C4B-191E-4723-A5E4-D06384745C47}" destId="{A44F8A1A-E7CA-41F8-A669-011253211625}" srcOrd="0" destOrd="0" presId="urn:microsoft.com/office/officeart/2005/8/layout/hierarchy3"/>
    <dgm:cxn modelId="{E4425300-2543-4C6C-96E8-335304932A77}" type="presParOf" srcId="{C77F5C4B-191E-4723-A5E4-D06384745C47}" destId="{2B8BFCE3-7212-4463-A008-3C57D5F43347}" srcOrd="1" destOrd="0" presId="urn:microsoft.com/office/officeart/2005/8/layout/hierarchy3"/>
    <dgm:cxn modelId="{1A08D4CB-2878-4E91-B11D-4700CD06AB4E}" type="presParOf" srcId="{12C98EAA-C300-4C40-B78B-A688AEBCAE5D}" destId="{5A9EBCC3-A5AF-4453-852B-08CBAFE1FA4D}" srcOrd="1" destOrd="0" presId="urn:microsoft.com/office/officeart/2005/8/layout/hierarchy3"/>
    <dgm:cxn modelId="{4CB4484D-DDD9-4430-AF40-E0F7F62EF316}" type="presParOf" srcId="{5A9EBCC3-A5AF-4453-852B-08CBAFE1FA4D}" destId="{3DA66133-56D2-4E6B-9DDC-19C0D61FCAA1}" srcOrd="0" destOrd="0" presId="urn:microsoft.com/office/officeart/2005/8/layout/hierarchy3"/>
    <dgm:cxn modelId="{F15E86F9-36CC-4CAE-ADA8-7AB2CF9BB733}" type="presParOf" srcId="{5A9EBCC3-A5AF-4453-852B-08CBAFE1FA4D}" destId="{1E2A074A-F975-4CA7-863C-3DC1BFB7F96A}" srcOrd="1" destOrd="0" presId="urn:microsoft.com/office/officeart/2005/8/layout/hierarchy3"/>
    <dgm:cxn modelId="{066309CB-368E-468C-85C0-37517760E715}" type="presParOf" srcId="{B66462E5-E57D-46B3-B5BF-EC0B74E52E79}" destId="{7EC5ECA0-DD40-4EF8-A2B9-CFDB295BE2A5}" srcOrd="3" destOrd="0" presId="urn:microsoft.com/office/officeart/2005/8/layout/hierarchy3"/>
    <dgm:cxn modelId="{7157686B-E448-451E-99E8-C0CF6F5DA9EA}" type="presParOf" srcId="{7EC5ECA0-DD40-4EF8-A2B9-CFDB295BE2A5}" destId="{8776F24E-A602-404B-A3F2-F443BE63F99C}" srcOrd="0" destOrd="0" presId="urn:microsoft.com/office/officeart/2005/8/layout/hierarchy3"/>
    <dgm:cxn modelId="{477D350A-5DD2-4973-AC0C-DEE9E632FB66}" type="presParOf" srcId="{8776F24E-A602-404B-A3F2-F443BE63F99C}" destId="{59FFC96B-7646-43F4-9347-E2D3F8867BA1}" srcOrd="0" destOrd="0" presId="urn:microsoft.com/office/officeart/2005/8/layout/hierarchy3"/>
    <dgm:cxn modelId="{95160DAA-B408-4482-A16D-C4CE663548E9}" type="presParOf" srcId="{8776F24E-A602-404B-A3F2-F443BE63F99C}" destId="{919A4C56-793F-4D9A-BD35-95325A907C1B}" srcOrd="1" destOrd="0" presId="urn:microsoft.com/office/officeart/2005/8/layout/hierarchy3"/>
    <dgm:cxn modelId="{77CB5C21-AAB9-47F7-B7DB-D75E9B50A67B}" type="presParOf" srcId="{7EC5ECA0-DD40-4EF8-A2B9-CFDB295BE2A5}" destId="{A858CC91-266A-446C-B7AA-291120F7096C}" srcOrd="1" destOrd="0" presId="urn:microsoft.com/office/officeart/2005/8/layout/hierarchy3"/>
    <dgm:cxn modelId="{5CB5ACEE-15FD-4347-A998-679C54D8A9FD}" type="presParOf" srcId="{A858CC91-266A-446C-B7AA-291120F7096C}" destId="{6D4B6CFD-7539-4D5F-A40A-5C8868835043}" srcOrd="0" destOrd="0" presId="urn:microsoft.com/office/officeart/2005/8/layout/hierarchy3"/>
    <dgm:cxn modelId="{7AC2D73D-F224-46FA-BC61-66B45F0C39F7}" type="presParOf" srcId="{A858CC91-266A-446C-B7AA-291120F7096C}" destId="{9EB23A8A-7481-41FF-916A-C925EE5C8C2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D3DA1-D06B-4278-82C5-5CB05BEC51E4}" type="doc">
      <dgm:prSet loTypeId="urn:microsoft.com/office/officeart/2005/8/layout/radial6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91129D-8173-4A7B-8B36-896743FDA9F4}">
      <dgm:prSet/>
      <dgm:spPr/>
      <dgm:t>
        <a:bodyPr/>
        <a:lstStyle/>
        <a:p>
          <a:r>
            <a:rPr lang="en-AU" dirty="0"/>
            <a:t>The Webinar sequence</a:t>
          </a:r>
        </a:p>
      </dgm:t>
    </dgm:pt>
    <dgm:pt modelId="{609F6250-6B7F-47D7-8EBD-E530C011F2D6}" type="parTrans" cxnId="{B09C7CD3-FBDD-4439-B15C-39E0E424F62C}">
      <dgm:prSet/>
      <dgm:spPr/>
      <dgm:t>
        <a:bodyPr/>
        <a:lstStyle/>
        <a:p>
          <a:endParaRPr lang="en-US"/>
        </a:p>
      </dgm:t>
    </dgm:pt>
    <dgm:pt modelId="{A93EEFB0-ACEF-4958-A941-614306E97C7F}" type="sibTrans" cxnId="{B09C7CD3-FBDD-4439-B15C-39E0E424F62C}">
      <dgm:prSet/>
      <dgm:spPr/>
      <dgm:t>
        <a:bodyPr/>
        <a:lstStyle/>
        <a:p>
          <a:endParaRPr lang="en-US"/>
        </a:p>
      </dgm:t>
    </dgm:pt>
    <dgm:pt modelId="{5022D8A9-6BEE-49D5-B070-B29648E69DD4}">
      <dgm:prSet/>
      <dgm:spPr/>
      <dgm:t>
        <a:bodyPr/>
        <a:lstStyle/>
        <a:p>
          <a:r>
            <a:rPr lang="en-AU" dirty="0"/>
            <a:t>Set expectations and resolve admin</a:t>
          </a:r>
        </a:p>
      </dgm:t>
    </dgm:pt>
    <dgm:pt modelId="{A402B45C-1D4C-4BD2-9DA7-825C3FCB22D4}" type="parTrans" cxnId="{D8211E20-CFFB-4469-87B4-EEC1E1D06B23}">
      <dgm:prSet/>
      <dgm:spPr/>
      <dgm:t>
        <a:bodyPr/>
        <a:lstStyle/>
        <a:p>
          <a:endParaRPr lang="en-US"/>
        </a:p>
      </dgm:t>
    </dgm:pt>
    <dgm:pt modelId="{14A4A232-738A-449A-BBEB-8CA2BA1D1006}" type="sibTrans" cxnId="{D8211E20-CFFB-4469-87B4-EEC1E1D06B23}">
      <dgm:prSet/>
      <dgm:spPr/>
      <dgm:t>
        <a:bodyPr/>
        <a:lstStyle/>
        <a:p>
          <a:endParaRPr lang="en-US"/>
        </a:p>
      </dgm:t>
    </dgm:pt>
    <dgm:pt modelId="{5430FDE9-8FD5-4940-A1EC-1E87D3939AE7}">
      <dgm:prSet/>
      <dgm:spPr/>
      <dgm:t>
        <a:bodyPr/>
        <a:lstStyle/>
        <a:p>
          <a:r>
            <a:rPr lang="en-AU" dirty="0"/>
            <a:t>Deliver initial content</a:t>
          </a:r>
        </a:p>
      </dgm:t>
    </dgm:pt>
    <dgm:pt modelId="{E85EFC18-B3E1-4CFA-8FEE-B54F2AC90FB7}" type="parTrans" cxnId="{64DB6179-A099-49E7-8A20-6C0BB83274E1}">
      <dgm:prSet/>
      <dgm:spPr/>
      <dgm:t>
        <a:bodyPr/>
        <a:lstStyle/>
        <a:p>
          <a:endParaRPr lang="en-US"/>
        </a:p>
      </dgm:t>
    </dgm:pt>
    <dgm:pt modelId="{FFAFBFE4-295F-4940-9563-A42A10AFF4E5}" type="sibTrans" cxnId="{64DB6179-A099-49E7-8A20-6C0BB83274E1}">
      <dgm:prSet/>
      <dgm:spPr/>
      <dgm:t>
        <a:bodyPr/>
        <a:lstStyle/>
        <a:p>
          <a:endParaRPr lang="en-US"/>
        </a:p>
      </dgm:t>
    </dgm:pt>
    <dgm:pt modelId="{B2EEBB0D-33C9-4A0E-B427-8269969CD24B}">
      <dgm:prSet/>
      <dgm:spPr/>
      <dgm:t>
        <a:bodyPr/>
        <a:lstStyle/>
        <a:p>
          <a:r>
            <a:rPr lang="en-AU" dirty="0"/>
            <a:t>Create chances to share and express</a:t>
          </a:r>
        </a:p>
      </dgm:t>
    </dgm:pt>
    <dgm:pt modelId="{41A417EB-B2B8-48F4-B790-B703D7A6D0DD}" type="parTrans" cxnId="{5ACF69AB-A371-4764-ACBB-DD8D5AC6F95D}">
      <dgm:prSet/>
      <dgm:spPr/>
      <dgm:t>
        <a:bodyPr/>
        <a:lstStyle/>
        <a:p>
          <a:endParaRPr lang="en-US"/>
        </a:p>
      </dgm:t>
    </dgm:pt>
    <dgm:pt modelId="{3911E049-FC43-44FA-A168-D7814B88B6EF}" type="sibTrans" cxnId="{5ACF69AB-A371-4764-ACBB-DD8D5AC6F95D}">
      <dgm:prSet/>
      <dgm:spPr/>
      <dgm:t>
        <a:bodyPr/>
        <a:lstStyle/>
        <a:p>
          <a:endParaRPr lang="en-US"/>
        </a:p>
      </dgm:t>
    </dgm:pt>
    <dgm:pt modelId="{6D9B879C-F9B4-483F-8CCD-AB1F0D3B6B19}">
      <dgm:prSet/>
      <dgm:spPr/>
      <dgm:t>
        <a:bodyPr/>
        <a:lstStyle/>
        <a:p>
          <a:r>
            <a:rPr lang="en-AU" dirty="0"/>
            <a:t>Wrap up with key points or important info</a:t>
          </a:r>
        </a:p>
      </dgm:t>
    </dgm:pt>
    <dgm:pt modelId="{94ACB3F9-F09F-4C70-8022-E29D6C3019C4}" type="parTrans" cxnId="{9605D3B2-9A80-427C-B2C4-5D4BB2F8F278}">
      <dgm:prSet/>
      <dgm:spPr/>
      <dgm:t>
        <a:bodyPr/>
        <a:lstStyle/>
        <a:p>
          <a:endParaRPr lang="en-US"/>
        </a:p>
      </dgm:t>
    </dgm:pt>
    <dgm:pt modelId="{EABD75FA-E6C9-4CEE-AC64-9FA41091FB6B}" type="sibTrans" cxnId="{9605D3B2-9A80-427C-B2C4-5D4BB2F8F278}">
      <dgm:prSet/>
      <dgm:spPr/>
      <dgm:t>
        <a:bodyPr/>
        <a:lstStyle/>
        <a:p>
          <a:endParaRPr lang="en-US"/>
        </a:p>
      </dgm:t>
    </dgm:pt>
    <dgm:pt modelId="{03CC326D-35B2-46D7-A45D-4CFB4C184C41}" type="pres">
      <dgm:prSet presAssocID="{9F0D3DA1-D06B-4278-82C5-5CB05BEC51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E08730-E41D-461D-B4E2-0F6E71E5DB61}" type="pres">
      <dgm:prSet presAssocID="{DF91129D-8173-4A7B-8B36-896743FDA9F4}" presName="centerShape" presStyleLbl="node0" presStyleIdx="0" presStyleCnt="1"/>
      <dgm:spPr/>
    </dgm:pt>
    <dgm:pt modelId="{E4C4D7D2-4A44-4819-A1A8-955973FE76B3}" type="pres">
      <dgm:prSet presAssocID="{5022D8A9-6BEE-49D5-B070-B29648E69DD4}" presName="node" presStyleLbl="node1" presStyleIdx="0" presStyleCnt="4">
        <dgm:presLayoutVars>
          <dgm:bulletEnabled val="1"/>
        </dgm:presLayoutVars>
      </dgm:prSet>
      <dgm:spPr/>
    </dgm:pt>
    <dgm:pt modelId="{FD6AA96C-4D7F-4CFE-9C11-FCD69FD598DC}" type="pres">
      <dgm:prSet presAssocID="{5022D8A9-6BEE-49D5-B070-B29648E69DD4}" presName="dummy" presStyleCnt="0"/>
      <dgm:spPr/>
    </dgm:pt>
    <dgm:pt modelId="{3155A55B-3E5A-441D-8CEA-DE5687948CEA}" type="pres">
      <dgm:prSet presAssocID="{14A4A232-738A-449A-BBEB-8CA2BA1D1006}" presName="sibTrans" presStyleLbl="sibTrans2D1" presStyleIdx="0" presStyleCnt="4"/>
      <dgm:spPr/>
    </dgm:pt>
    <dgm:pt modelId="{9B3EC438-C0E1-43D8-B8CF-B6B6962C42DC}" type="pres">
      <dgm:prSet presAssocID="{5430FDE9-8FD5-4940-A1EC-1E87D3939AE7}" presName="node" presStyleLbl="node1" presStyleIdx="1" presStyleCnt="4">
        <dgm:presLayoutVars>
          <dgm:bulletEnabled val="1"/>
        </dgm:presLayoutVars>
      </dgm:prSet>
      <dgm:spPr/>
    </dgm:pt>
    <dgm:pt modelId="{FBD25B05-EE32-47B1-81DB-F9998A0BA05F}" type="pres">
      <dgm:prSet presAssocID="{5430FDE9-8FD5-4940-A1EC-1E87D3939AE7}" presName="dummy" presStyleCnt="0"/>
      <dgm:spPr/>
    </dgm:pt>
    <dgm:pt modelId="{42DB3D95-DF18-4D4E-AFA6-8CFF8EFC49D7}" type="pres">
      <dgm:prSet presAssocID="{FFAFBFE4-295F-4940-9563-A42A10AFF4E5}" presName="sibTrans" presStyleLbl="sibTrans2D1" presStyleIdx="1" presStyleCnt="4"/>
      <dgm:spPr/>
    </dgm:pt>
    <dgm:pt modelId="{33647787-5892-47D3-9191-4FDAB223D170}" type="pres">
      <dgm:prSet presAssocID="{B2EEBB0D-33C9-4A0E-B427-8269969CD24B}" presName="node" presStyleLbl="node1" presStyleIdx="2" presStyleCnt="4">
        <dgm:presLayoutVars>
          <dgm:bulletEnabled val="1"/>
        </dgm:presLayoutVars>
      </dgm:prSet>
      <dgm:spPr/>
    </dgm:pt>
    <dgm:pt modelId="{EBECFC6A-2D5D-44E3-9516-5CC70CA2CB28}" type="pres">
      <dgm:prSet presAssocID="{B2EEBB0D-33C9-4A0E-B427-8269969CD24B}" presName="dummy" presStyleCnt="0"/>
      <dgm:spPr/>
    </dgm:pt>
    <dgm:pt modelId="{44C51BC7-9274-4293-B1A7-09ADD4DBE7A3}" type="pres">
      <dgm:prSet presAssocID="{3911E049-FC43-44FA-A168-D7814B88B6EF}" presName="sibTrans" presStyleLbl="sibTrans2D1" presStyleIdx="2" presStyleCnt="4"/>
      <dgm:spPr/>
    </dgm:pt>
    <dgm:pt modelId="{1935F783-58CD-4DFB-92D6-9294D64FB057}" type="pres">
      <dgm:prSet presAssocID="{6D9B879C-F9B4-483F-8CCD-AB1F0D3B6B19}" presName="node" presStyleLbl="node1" presStyleIdx="3" presStyleCnt="4">
        <dgm:presLayoutVars>
          <dgm:bulletEnabled val="1"/>
        </dgm:presLayoutVars>
      </dgm:prSet>
      <dgm:spPr/>
    </dgm:pt>
    <dgm:pt modelId="{1E8AD61E-47AB-4829-B113-49700FD88CDC}" type="pres">
      <dgm:prSet presAssocID="{6D9B879C-F9B4-483F-8CCD-AB1F0D3B6B19}" presName="dummy" presStyleCnt="0"/>
      <dgm:spPr/>
    </dgm:pt>
    <dgm:pt modelId="{6B8869EE-D24F-4A8F-A60A-AD436EA3EC13}" type="pres">
      <dgm:prSet presAssocID="{EABD75FA-E6C9-4CEE-AC64-9FA41091FB6B}" presName="sibTrans" presStyleLbl="sibTrans2D1" presStyleIdx="3" presStyleCnt="4"/>
      <dgm:spPr/>
    </dgm:pt>
  </dgm:ptLst>
  <dgm:cxnLst>
    <dgm:cxn modelId="{64DB6179-A099-49E7-8A20-6C0BB83274E1}" srcId="{DF91129D-8173-4A7B-8B36-896743FDA9F4}" destId="{5430FDE9-8FD5-4940-A1EC-1E87D3939AE7}" srcOrd="1" destOrd="0" parTransId="{E85EFC18-B3E1-4CFA-8FEE-B54F2AC90FB7}" sibTransId="{FFAFBFE4-295F-4940-9563-A42A10AFF4E5}"/>
    <dgm:cxn modelId="{E9597422-4C42-4C5A-972D-811ECDD5010C}" type="presOf" srcId="{EABD75FA-E6C9-4CEE-AC64-9FA41091FB6B}" destId="{6B8869EE-D24F-4A8F-A60A-AD436EA3EC13}" srcOrd="0" destOrd="0" presId="urn:microsoft.com/office/officeart/2005/8/layout/radial6"/>
    <dgm:cxn modelId="{C796B27D-BE5F-4E71-99C0-58B295DF2D17}" type="presOf" srcId="{FFAFBFE4-295F-4940-9563-A42A10AFF4E5}" destId="{42DB3D95-DF18-4D4E-AFA6-8CFF8EFC49D7}" srcOrd="0" destOrd="0" presId="urn:microsoft.com/office/officeart/2005/8/layout/radial6"/>
    <dgm:cxn modelId="{328074D5-8E7F-4475-B256-1A70696BD36D}" type="presOf" srcId="{B2EEBB0D-33C9-4A0E-B427-8269969CD24B}" destId="{33647787-5892-47D3-9191-4FDAB223D170}" srcOrd="0" destOrd="0" presId="urn:microsoft.com/office/officeart/2005/8/layout/radial6"/>
    <dgm:cxn modelId="{0D00D9D2-4C21-481E-8D05-93F0BB51458A}" type="presOf" srcId="{DF91129D-8173-4A7B-8B36-896743FDA9F4}" destId="{25E08730-E41D-461D-B4E2-0F6E71E5DB61}" srcOrd="0" destOrd="0" presId="urn:microsoft.com/office/officeart/2005/8/layout/radial6"/>
    <dgm:cxn modelId="{F65DCB11-7359-441B-A6A5-8C4F8BABF671}" type="presOf" srcId="{3911E049-FC43-44FA-A168-D7814B88B6EF}" destId="{44C51BC7-9274-4293-B1A7-09ADD4DBE7A3}" srcOrd="0" destOrd="0" presId="urn:microsoft.com/office/officeart/2005/8/layout/radial6"/>
    <dgm:cxn modelId="{49BD1572-E51C-41AD-9211-57409A663CA1}" type="presOf" srcId="{14A4A232-738A-449A-BBEB-8CA2BA1D1006}" destId="{3155A55B-3E5A-441D-8CEA-DE5687948CEA}" srcOrd="0" destOrd="0" presId="urn:microsoft.com/office/officeart/2005/8/layout/radial6"/>
    <dgm:cxn modelId="{DBDA87E8-A636-444B-9626-5616AB82139D}" type="presOf" srcId="{6D9B879C-F9B4-483F-8CCD-AB1F0D3B6B19}" destId="{1935F783-58CD-4DFB-92D6-9294D64FB057}" srcOrd="0" destOrd="0" presId="urn:microsoft.com/office/officeart/2005/8/layout/radial6"/>
    <dgm:cxn modelId="{D2B7E991-EEEB-4261-AF3A-9E5F91C9E597}" type="presOf" srcId="{5022D8A9-6BEE-49D5-B070-B29648E69DD4}" destId="{E4C4D7D2-4A44-4819-A1A8-955973FE76B3}" srcOrd="0" destOrd="0" presId="urn:microsoft.com/office/officeart/2005/8/layout/radial6"/>
    <dgm:cxn modelId="{B09C7CD3-FBDD-4439-B15C-39E0E424F62C}" srcId="{9F0D3DA1-D06B-4278-82C5-5CB05BEC51E4}" destId="{DF91129D-8173-4A7B-8B36-896743FDA9F4}" srcOrd="0" destOrd="0" parTransId="{609F6250-6B7F-47D7-8EBD-E530C011F2D6}" sibTransId="{A93EEFB0-ACEF-4958-A941-614306E97C7F}"/>
    <dgm:cxn modelId="{AC2FED97-B11E-4924-976A-C9EEFFC0D5F4}" type="presOf" srcId="{5430FDE9-8FD5-4940-A1EC-1E87D3939AE7}" destId="{9B3EC438-C0E1-43D8-B8CF-B6B6962C42DC}" srcOrd="0" destOrd="0" presId="urn:microsoft.com/office/officeart/2005/8/layout/radial6"/>
    <dgm:cxn modelId="{122C0351-67B4-4F57-90A1-84335F2CA2F8}" type="presOf" srcId="{9F0D3DA1-D06B-4278-82C5-5CB05BEC51E4}" destId="{03CC326D-35B2-46D7-A45D-4CFB4C184C41}" srcOrd="0" destOrd="0" presId="urn:microsoft.com/office/officeart/2005/8/layout/radial6"/>
    <dgm:cxn modelId="{5ACF69AB-A371-4764-ACBB-DD8D5AC6F95D}" srcId="{DF91129D-8173-4A7B-8B36-896743FDA9F4}" destId="{B2EEBB0D-33C9-4A0E-B427-8269969CD24B}" srcOrd="2" destOrd="0" parTransId="{41A417EB-B2B8-48F4-B790-B703D7A6D0DD}" sibTransId="{3911E049-FC43-44FA-A168-D7814B88B6EF}"/>
    <dgm:cxn modelId="{D8211E20-CFFB-4469-87B4-EEC1E1D06B23}" srcId="{DF91129D-8173-4A7B-8B36-896743FDA9F4}" destId="{5022D8A9-6BEE-49D5-B070-B29648E69DD4}" srcOrd="0" destOrd="0" parTransId="{A402B45C-1D4C-4BD2-9DA7-825C3FCB22D4}" sibTransId="{14A4A232-738A-449A-BBEB-8CA2BA1D1006}"/>
    <dgm:cxn modelId="{9605D3B2-9A80-427C-B2C4-5D4BB2F8F278}" srcId="{DF91129D-8173-4A7B-8B36-896743FDA9F4}" destId="{6D9B879C-F9B4-483F-8CCD-AB1F0D3B6B19}" srcOrd="3" destOrd="0" parTransId="{94ACB3F9-F09F-4C70-8022-E29D6C3019C4}" sibTransId="{EABD75FA-E6C9-4CEE-AC64-9FA41091FB6B}"/>
    <dgm:cxn modelId="{AE3A6D77-209D-47E8-B494-DCF7EDC09A21}" type="presParOf" srcId="{03CC326D-35B2-46D7-A45D-4CFB4C184C41}" destId="{25E08730-E41D-461D-B4E2-0F6E71E5DB61}" srcOrd="0" destOrd="0" presId="urn:microsoft.com/office/officeart/2005/8/layout/radial6"/>
    <dgm:cxn modelId="{CA4746E2-038B-473F-8472-5869D9C7A8D7}" type="presParOf" srcId="{03CC326D-35B2-46D7-A45D-4CFB4C184C41}" destId="{E4C4D7D2-4A44-4819-A1A8-955973FE76B3}" srcOrd="1" destOrd="0" presId="urn:microsoft.com/office/officeart/2005/8/layout/radial6"/>
    <dgm:cxn modelId="{5B443ED8-688D-4FFE-9B7A-539DD344E11E}" type="presParOf" srcId="{03CC326D-35B2-46D7-A45D-4CFB4C184C41}" destId="{FD6AA96C-4D7F-4CFE-9C11-FCD69FD598DC}" srcOrd="2" destOrd="0" presId="urn:microsoft.com/office/officeart/2005/8/layout/radial6"/>
    <dgm:cxn modelId="{D7887CA3-939C-4696-965D-680C74C7B1E3}" type="presParOf" srcId="{03CC326D-35B2-46D7-A45D-4CFB4C184C41}" destId="{3155A55B-3E5A-441D-8CEA-DE5687948CEA}" srcOrd="3" destOrd="0" presId="urn:microsoft.com/office/officeart/2005/8/layout/radial6"/>
    <dgm:cxn modelId="{14A27D9D-4620-4135-A0AE-C54B3DAE2A3C}" type="presParOf" srcId="{03CC326D-35B2-46D7-A45D-4CFB4C184C41}" destId="{9B3EC438-C0E1-43D8-B8CF-B6B6962C42DC}" srcOrd="4" destOrd="0" presId="urn:microsoft.com/office/officeart/2005/8/layout/radial6"/>
    <dgm:cxn modelId="{B64DC838-AEC7-42FD-B73E-94D3FBC6BFE6}" type="presParOf" srcId="{03CC326D-35B2-46D7-A45D-4CFB4C184C41}" destId="{FBD25B05-EE32-47B1-81DB-F9998A0BA05F}" srcOrd="5" destOrd="0" presId="urn:microsoft.com/office/officeart/2005/8/layout/radial6"/>
    <dgm:cxn modelId="{45E51F50-8ABF-4D09-9326-836800FD06C3}" type="presParOf" srcId="{03CC326D-35B2-46D7-A45D-4CFB4C184C41}" destId="{42DB3D95-DF18-4D4E-AFA6-8CFF8EFC49D7}" srcOrd="6" destOrd="0" presId="urn:microsoft.com/office/officeart/2005/8/layout/radial6"/>
    <dgm:cxn modelId="{E4B781E6-CA78-4C6E-8F22-1629676B646E}" type="presParOf" srcId="{03CC326D-35B2-46D7-A45D-4CFB4C184C41}" destId="{33647787-5892-47D3-9191-4FDAB223D170}" srcOrd="7" destOrd="0" presId="urn:microsoft.com/office/officeart/2005/8/layout/radial6"/>
    <dgm:cxn modelId="{586F8879-2329-456C-A669-E14D4CC09611}" type="presParOf" srcId="{03CC326D-35B2-46D7-A45D-4CFB4C184C41}" destId="{EBECFC6A-2D5D-44E3-9516-5CC70CA2CB28}" srcOrd="8" destOrd="0" presId="urn:microsoft.com/office/officeart/2005/8/layout/radial6"/>
    <dgm:cxn modelId="{08C36700-FEDE-49A0-88C1-DBDF11153A77}" type="presParOf" srcId="{03CC326D-35B2-46D7-A45D-4CFB4C184C41}" destId="{44C51BC7-9274-4293-B1A7-09ADD4DBE7A3}" srcOrd="9" destOrd="0" presId="urn:microsoft.com/office/officeart/2005/8/layout/radial6"/>
    <dgm:cxn modelId="{6F7B8389-0C8E-4C8E-86D9-213905039C2C}" type="presParOf" srcId="{03CC326D-35B2-46D7-A45D-4CFB4C184C41}" destId="{1935F783-58CD-4DFB-92D6-9294D64FB057}" srcOrd="10" destOrd="0" presId="urn:microsoft.com/office/officeart/2005/8/layout/radial6"/>
    <dgm:cxn modelId="{86155409-DA4E-48F0-8E06-92018FB62910}" type="presParOf" srcId="{03CC326D-35B2-46D7-A45D-4CFB4C184C41}" destId="{1E8AD61E-47AB-4829-B113-49700FD88CDC}" srcOrd="11" destOrd="0" presId="urn:microsoft.com/office/officeart/2005/8/layout/radial6"/>
    <dgm:cxn modelId="{4EAFE48E-A026-44E7-85DD-BE25216F348E}" type="presParOf" srcId="{03CC326D-35B2-46D7-A45D-4CFB4C184C41}" destId="{6B8869EE-D24F-4A8F-A60A-AD436EA3EC13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79EE0F-30FE-4F53-8BEA-1CE198A2FBD4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7BAD127-24A7-42A2-8EED-387D6A33D7DC}">
      <dgm:prSet/>
      <dgm:spPr/>
      <dgm:t>
        <a:bodyPr/>
        <a:lstStyle/>
        <a:p>
          <a:r>
            <a:rPr lang="en-AU" dirty="0"/>
            <a:t>Students will take their cue from you on how to react to the content</a:t>
          </a:r>
        </a:p>
      </dgm:t>
    </dgm:pt>
    <dgm:pt modelId="{1CAF023F-C58C-475D-839F-6934619D9A93}" type="parTrans" cxnId="{F716D3A6-C43C-407D-BAC0-C71819B782C4}">
      <dgm:prSet/>
      <dgm:spPr/>
      <dgm:t>
        <a:bodyPr/>
        <a:lstStyle/>
        <a:p>
          <a:endParaRPr lang="en-US"/>
        </a:p>
      </dgm:t>
    </dgm:pt>
    <dgm:pt modelId="{F203F1D8-5847-49DE-889E-2510FBC2D16E}" type="sibTrans" cxnId="{F716D3A6-C43C-407D-BAC0-C71819B782C4}">
      <dgm:prSet/>
      <dgm:spPr/>
      <dgm:t>
        <a:bodyPr/>
        <a:lstStyle/>
        <a:p>
          <a:endParaRPr lang="en-US"/>
        </a:p>
      </dgm:t>
    </dgm:pt>
    <dgm:pt modelId="{92AAAF8A-A2B5-462B-A70B-A144CDDB4A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Show enthusiasm to encourage theirs.</a:t>
          </a:r>
        </a:p>
      </dgm:t>
    </dgm:pt>
    <dgm:pt modelId="{4AD94220-72AC-4BFD-ACEF-CA7577F2203B}" type="parTrans" cxnId="{3AF8C2E0-9A7C-4122-932F-C183AEE58DA1}">
      <dgm:prSet/>
      <dgm:spPr/>
      <dgm:t>
        <a:bodyPr/>
        <a:lstStyle/>
        <a:p>
          <a:endParaRPr lang="en-US"/>
        </a:p>
      </dgm:t>
    </dgm:pt>
    <dgm:pt modelId="{37AB80D1-4C42-45B4-B1F7-C4C6DCBE2A4B}" type="sibTrans" cxnId="{3AF8C2E0-9A7C-4122-932F-C183AEE58DA1}">
      <dgm:prSet/>
      <dgm:spPr/>
      <dgm:t>
        <a:bodyPr/>
        <a:lstStyle/>
        <a:p>
          <a:endParaRPr lang="en-US"/>
        </a:p>
      </dgm:t>
    </dgm:pt>
    <dgm:pt modelId="{FCEB110C-C890-4663-B670-48A1EC0CA61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Create importance for the content by showing how it works in general daily activities.</a:t>
          </a:r>
        </a:p>
      </dgm:t>
    </dgm:pt>
    <dgm:pt modelId="{0AF06740-352D-483A-B190-B5864F16B5AA}" type="parTrans" cxnId="{8AF06771-D8EE-4FED-A78B-693396D6ADA8}">
      <dgm:prSet/>
      <dgm:spPr/>
      <dgm:t>
        <a:bodyPr/>
        <a:lstStyle/>
        <a:p>
          <a:endParaRPr lang="en-US"/>
        </a:p>
      </dgm:t>
    </dgm:pt>
    <dgm:pt modelId="{0F733065-22B7-4D4C-8D1A-4BC3170C9871}" type="sibTrans" cxnId="{8AF06771-D8EE-4FED-A78B-693396D6ADA8}">
      <dgm:prSet/>
      <dgm:spPr/>
      <dgm:t>
        <a:bodyPr/>
        <a:lstStyle/>
        <a:p>
          <a:endParaRPr lang="en-US"/>
        </a:p>
      </dgm:t>
    </dgm:pt>
    <dgm:pt modelId="{86B366D0-0597-4A59-B6BA-E69331B0BF6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Allow students to encourage each other by seeing each others comments as they go.</a:t>
          </a:r>
        </a:p>
      </dgm:t>
    </dgm:pt>
    <dgm:pt modelId="{5E72008D-FA69-4F42-857C-3AE7FE034E13}" type="parTrans" cxnId="{52482664-CA9A-4BA6-9D39-6F16A4F1E530}">
      <dgm:prSet/>
      <dgm:spPr/>
      <dgm:t>
        <a:bodyPr/>
        <a:lstStyle/>
        <a:p>
          <a:endParaRPr lang="en-US"/>
        </a:p>
      </dgm:t>
    </dgm:pt>
    <dgm:pt modelId="{B4EEC5EC-AFF1-4AC9-8E87-2C52260BF198}" type="sibTrans" cxnId="{52482664-CA9A-4BA6-9D39-6F16A4F1E530}">
      <dgm:prSet/>
      <dgm:spPr/>
      <dgm:t>
        <a:bodyPr/>
        <a:lstStyle/>
        <a:p>
          <a:endParaRPr lang="en-US"/>
        </a:p>
      </dgm:t>
    </dgm:pt>
    <dgm:pt modelId="{915636FC-CF07-487A-9B14-6873125BF470}" type="pres">
      <dgm:prSet presAssocID="{EE79EE0F-30FE-4F53-8BEA-1CE198A2FBD4}" presName="Name0" presStyleCnt="0">
        <dgm:presLayoutVars>
          <dgm:dir/>
          <dgm:animLvl val="lvl"/>
          <dgm:resizeHandles val="exact"/>
        </dgm:presLayoutVars>
      </dgm:prSet>
      <dgm:spPr/>
    </dgm:pt>
    <dgm:pt modelId="{F5863687-7F1D-40D2-92A5-50EBC3FAB093}" type="pres">
      <dgm:prSet presAssocID="{97BAD127-24A7-42A2-8EED-387D6A33D7DC}" presName="linNode" presStyleCnt="0"/>
      <dgm:spPr/>
    </dgm:pt>
    <dgm:pt modelId="{D63DAC23-05C5-445C-A347-A6DB339622CD}" type="pres">
      <dgm:prSet presAssocID="{97BAD127-24A7-42A2-8EED-387D6A33D7D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DC4EF9C-44E8-4061-B371-A77FFCC1754F}" type="pres">
      <dgm:prSet presAssocID="{97BAD127-24A7-42A2-8EED-387D6A33D7D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AF8C2E0-9A7C-4122-932F-C183AEE58DA1}" srcId="{97BAD127-24A7-42A2-8EED-387D6A33D7DC}" destId="{92AAAF8A-A2B5-462B-A70B-A144CDDB4AAA}" srcOrd="0" destOrd="0" parTransId="{4AD94220-72AC-4BFD-ACEF-CA7577F2203B}" sibTransId="{37AB80D1-4C42-45B4-B1F7-C4C6DCBE2A4B}"/>
    <dgm:cxn modelId="{1659FF3F-1176-4D34-8D64-36337E0F84E1}" type="presOf" srcId="{EE79EE0F-30FE-4F53-8BEA-1CE198A2FBD4}" destId="{915636FC-CF07-487A-9B14-6873125BF470}" srcOrd="0" destOrd="0" presId="urn:microsoft.com/office/officeart/2005/8/layout/vList5"/>
    <dgm:cxn modelId="{8AF06771-D8EE-4FED-A78B-693396D6ADA8}" srcId="{97BAD127-24A7-42A2-8EED-387D6A33D7DC}" destId="{FCEB110C-C890-4663-B670-48A1EC0CA618}" srcOrd="1" destOrd="0" parTransId="{0AF06740-352D-483A-B190-B5864F16B5AA}" sibTransId="{0F733065-22B7-4D4C-8D1A-4BC3170C9871}"/>
    <dgm:cxn modelId="{8E0967F1-0062-4402-A72C-3121BE2A211F}" type="presOf" srcId="{92AAAF8A-A2B5-462B-A70B-A144CDDB4AAA}" destId="{1DC4EF9C-44E8-4061-B371-A77FFCC1754F}" srcOrd="0" destOrd="0" presId="urn:microsoft.com/office/officeart/2005/8/layout/vList5"/>
    <dgm:cxn modelId="{52482664-CA9A-4BA6-9D39-6F16A4F1E530}" srcId="{97BAD127-24A7-42A2-8EED-387D6A33D7DC}" destId="{86B366D0-0597-4A59-B6BA-E69331B0BF6E}" srcOrd="2" destOrd="0" parTransId="{5E72008D-FA69-4F42-857C-3AE7FE034E13}" sibTransId="{B4EEC5EC-AFF1-4AC9-8E87-2C52260BF198}"/>
    <dgm:cxn modelId="{8864730D-C977-41CE-A1E0-86C7A69EFDBA}" type="presOf" srcId="{86B366D0-0597-4A59-B6BA-E69331B0BF6E}" destId="{1DC4EF9C-44E8-4061-B371-A77FFCC1754F}" srcOrd="0" destOrd="2" presId="urn:microsoft.com/office/officeart/2005/8/layout/vList5"/>
    <dgm:cxn modelId="{F716D3A6-C43C-407D-BAC0-C71819B782C4}" srcId="{EE79EE0F-30FE-4F53-8BEA-1CE198A2FBD4}" destId="{97BAD127-24A7-42A2-8EED-387D6A33D7DC}" srcOrd="0" destOrd="0" parTransId="{1CAF023F-C58C-475D-839F-6934619D9A93}" sibTransId="{F203F1D8-5847-49DE-889E-2510FBC2D16E}"/>
    <dgm:cxn modelId="{FFD5B635-262B-4A9F-A8AD-1E79B280F3C2}" type="presOf" srcId="{97BAD127-24A7-42A2-8EED-387D6A33D7DC}" destId="{D63DAC23-05C5-445C-A347-A6DB339622CD}" srcOrd="0" destOrd="0" presId="urn:microsoft.com/office/officeart/2005/8/layout/vList5"/>
    <dgm:cxn modelId="{5EA9244D-0F17-46F8-85A3-1ED36DE8F687}" type="presOf" srcId="{FCEB110C-C890-4663-B670-48A1EC0CA618}" destId="{1DC4EF9C-44E8-4061-B371-A77FFCC1754F}" srcOrd="0" destOrd="1" presId="urn:microsoft.com/office/officeart/2005/8/layout/vList5"/>
    <dgm:cxn modelId="{E0FC65AC-D555-4FDD-AED3-ADE5398D1B3D}" type="presParOf" srcId="{915636FC-CF07-487A-9B14-6873125BF470}" destId="{F5863687-7F1D-40D2-92A5-50EBC3FAB093}" srcOrd="0" destOrd="0" presId="urn:microsoft.com/office/officeart/2005/8/layout/vList5"/>
    <dgm:cxn modelId="{48464761-9853-4176-8FD1-DB04983B1ADA}" type="presParOf" srcId="{F5863687-7F1D-40D2-92A5-50EBC3FAB093}" destId="{D63DAC23-05C5-445C-A347-A6DB339622CD}" srcOrd="0" destOrd="0" presId="urn:microsoft.com/office/officeart/2005/8/layout/vList5"/>
    <dgm:cxn modelId="{5AD4BEC2-F032-479F-A36C-B7E8D53461E9}" type="presParOf" srcId="{F5863687-7F1D-40D2-92A5-50EBC3FAB093}" destId="{1DC4EF9C-44E8-4061-B371-A77FFCC175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961A57-6537-423E-92C8-8A5D33ADFF1C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1774EA-0B41-4523-9F78-0B2F0FEFCD83}">
      <dgm:prSet/>
      <dgm:spPr/>
      <dgm:t>
        <a:bodyPr/>
        <a:lstStyle/>
        <a:p>
          <a:r>
            <a:rPr lang="en-AU" dirty="0"/>
            <a:t>The balance between answers and opinion</a:t>
          </a:r>
        </a:p>
      </dgm:t>
    </dgm:pt>
    <dgm:pt modelId="{FCCB397C-A434-4A84-96C6-824479016B7A}" type="parTrans" cxnId="{BA7EF416-C42B-499C-9207-4153A07DAD06}">
      <dgm:prSet/>
      <dgm:spPr/>
      <dgm:t>
        <a:bodyPr/>
        <a:lstStyle/>
        <a:p>
          <a:endParaRPr lang="en-US"/>
        </a:p>
      </dgm:t>
    </dgm:pt>
    <dgm:pt modelId="{D84A1DDF-C738-4E10-8C6A-A58ADCB8D73F}" type="sibTrans" cxnId="{BA7EF416-C42B-499C-9207-4153A07DAD06}">
      <dgm:prSet/>
      <dgm:spPr/>
      <dgm:t>
        <a:bodyPr/>
        <a:lstStyle/>
        <a:p>
          <a:endParaRPr lang="en-US"/>
        </a:p>
      </dgm:t>
    </dgm:pt>
    <dgm:pt modelId="{49C37170-78DA-458F-A043-2B39E66B6DE0}">
      <dgm:prSet/>
      <dgm:spPr/>
      <dgm:t>
        <a:bodyPr/>
        <a:lstStyle/>
        <a:p>
          <a:r>
            <a:rPr lang="en-AU" b="1" dirty="0"/>
            <a:t>Answers</a:t>
          </a:r>
          <a:r>
            <a:rPr lang="en-AU" dirty="0"/>
            <a:t> are absolutes that end discussion</a:t>
          </a:r>
        </a:p>
      </dgm:t>
    </dgm:pt>
    <dgm:pt modelId="{418A5309-129B-4698-A24D-80ECE805377D}" type="parTrans" cxnId="{F06B0BFB-5043-4E0C-BC39-6ABF39D6ADD8}">
      <dgm:prSet/>
      <dgm:spPr/>
      <dgm:t>
        <a:bodyPr/>
        <a:lstStyle/>
        <a:p>
          <a:endParaRPr lang="en-US"/>
        </a:p>
      </dgm:t>
    </dgm:pt>
    <dgm:pt modelId="{8BB9A683-F79D-488B-AD89-6690435C0E13}" type="sibTrans" cxnId="{F06B0BFB-5043-4E0C-BC39-6ABF39D6ADD8}">
      <dgm:prSet/>
      <dgm:spPr/>
      <dgm:t>
        <a:bodyPr/>
        <a:lstStyle/>
        <a:p>
          <a:endParaRPr lang="en-US"/>
        </a:p>
      </dgm:t>
    </dgm:pt>
    <dgm:pt modelId="{7CA196A9-CC71-41F3-989F-B3FF2A8EFD83}">
      <dgm:prSet/>
      <dgm:spPr/>
      <dgm:t>
        <a:bodyPr/>
        <a:lstStyle/>
        <a:p>
          <a:r>
            <a:rPr lang="en-AU" b="1" dirty="0"/>
            <a:t>Opinions</a:t>
          </a:r>
          <a:r>
            <a:rPr lang="en-AU" dirty="0"/>
            <a:t> are variables that create discussion</a:t>
          </a:r>
        </a:p>
      </dgm:t>
    </dgm:pt>
    <dgm:pt modelId="{347C53CA-8E4E-4420-BB19-4C0521546DBA}" type="parTrans" cxnId="{F8F0255E-BB3D-4C73-B3B0-6D6816141C60}">
      <dgm:prSet/>
      <dgm:spPr/>
      <dgm:t>
        <a:bodyPr/>
        <a:lstStyle/>
        <a:p>
          <a:endParaRPr lang="en-US"/>
        </a:p>
      </dgm:t>
    </dgm:pt>
    <dgm:pt modelId="{0040B0DE-6D37-4363-8ABE-D18A1BF7E7AC}" type="sibTrans" cxnId="{F8F0255E-BB3D-4C73-B3B0-6D6816141C60}">
      <dgm:prSet/>
      <dgm:spPr/>
      <dgm:t>
        <a:bodyPr/>
        <a:lstStyle/>
        <a:p>
          <a:endParaRPr lang="en-US"/>
        </a:p>
      </dgm:t>
    </dgm:pt>
    <dgm:pt modelId="{33031F74-E2CF-46D4-963A-38D11DCBC23C}">
      <dgm:prSet/>
      <dgm:spPr/>
      <dgm:t>
        <a:bodyPr/>
        <a:lstStyle/>
        <a:p>
          <a:r>
            <a:rPr lang="en-AU" b="1" dirty="0"/>
            <a:t>Answers</a:t>
          </a:r>
          <a:r>
            <a:rPr lang="en-AU" dirty="0"/>
            <a:t> have risk that they might be wrong</a:t>
          </a:r>
        </a:p>
      </dgm:t>
    </dgm:pt>
    <dgm:pt modelId="{36A66D43-EB69-4083-8130-861699A5193A}" type="parTrans" cxnId="{CB07FE07-94F3-4684-98CF-A261881D8289}">
      <dgm:prSet/>
      <dgm:spPr/>
      <dgm:t>
        <a:bodyPr/>
        <a:lstStyle/>
        <a:p>
          <a:endParaRPr lang="en-US"/>
        </a:p>
      </dgm:t>
    </dgm:pt>
    <dgm:pt modelId="{F2E31BB6-223C-4908-A5DF-AA2EAAF8D1CF}" type="sibTrans" cxnId="{CB07FE07-94F3-4684-98CF-A261881D8289}">
      <dgm:prSet/>
      <dgm:spPr/>
      <dgm:t>
        <a:bodyPr/>
        <a:lstStyle/>
        <a:p>
          <a:endParaRPr lang="en-US"/>
        </a:p>
      </dgm:t>
    </dgm:pt>
    <dgm:pt modelId="{6137DA0E-AC0C-40B9-BC54-3C014F6118E1}">
      <dgm:prSet/>
      <dgm:spPr/>
      <dgm:t>
        <a:bodyPr/>
        <a:lstStyle/>
        <a:p>
          <a:r>
            <a:rPr lang="en-AU" b="1" dirty="0"/>
            <a:t>Opinions</a:t>
          </a:r>
          <a:r>
            <a:rPr lang="en-AU" dirty="0"/>
            <a:t> are risk free and always allowed</a:t>
          </a:r>
        </a:p>
      </dgm:t>
    </dgm:pt>
    <dgm:pt modelId="{9519CC50-C622-446D-82EF-743B02DF6C31}" type="parTrans" cxnId="{67D91852-395E-49E6-91DC-4C0FC9C37BBA}">
      <dgm:prSet/>
      <dgm:spPr/>
      <dgm:t>
        <a:bodyPr/>
        <a:lstStyle/>
        <a:p>
          <a:endParaRPr lang="en-US"/>
        </a:p>
      </dgm:t>
    </dgm:pt>
    <dgm:pt modelId="{801902B0-7F1B-46C1-AD03-52880E15D35F}" type="sibTrans" cxnId="{67D91852-395E-49E6-91DC-4C0FC9C37BBA}">
      <dgm:prSet/>
      <dgm:spPr/>
      <dgm:t>
        <a:bodyPr/>
        <a:lstStyle/>
        <a:p>
          <a:endParaRPr lang="en-US"/>
        </a:p>
      </dgm:t>
    </dgm:pt>
    <dgm:pt modelId="{8AE6FF5D-2CCD-4589-A689-F876B17DD828}" type="pres">
      <dgm:prSet presAssocID="{4B961A57-6537-423E-92C8-8A5D33ADFF1C}" presName="Name0" presStyleCnt="0">
        <dgm:presLayoutVars>
          <dgm:dir/>
          <dgm:animLvl val="lvl"/>
          <dgm:resizeHandles val="exact"/>
        </dgm:presLayoutVars>
      </dgm:prSet>
      <dgm:spPr/>
    </dgm:pt>
    <dgm:pt modelId="{774A04E1-7D5E-4C0E-8418-83F9E5C56751}" type="pres">
      <dgm:prSet presAssocID="{9C1774EA-0B41-4523-9F78-0B2F0FEFCD83}" presName="linNode" presStyleCnt="0"/>
      <dgm:spPr/>
    </dgm:pt>
    <dgm:pt modelId="{68B722EC-9AD4-4920-9A05-05D2F352A2A2}" type="pres">
      <dgm:prSet presAssocID="{9C1774EA-0B41-4523-9F78-0B2F0FEFCD8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976F57A-EE63-4EFE-AE66-66F26A15F482}" type="pres">
      <dgm:prSet presAssocID="{9C1774EA-0B41-4523-9F78-0B2F0FEFCD8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045E80F-E32F-41A5-9F2F-DD5522B9A6EF}" type="presOf" srcId="{33031F74-E2CF-46D4-963A-38D11DCBC23C}" destId="{1976F57A-EE63-4EFE-AE66-66F26A15F482}" srcOrd="0" destOrd="2" presId="urn:microsoft.com/office/officeart/2005/8/layout/vList5"/>
    <dgm:cxn modelId="{127620D9-CF02-47DB-B118-84F6B1F99D1D}" type="presOf" srcId="{9C1774EA-0B41-4523-9F78-0B2F0FEFCD83}" destId="{68B722EC-9AD4-4920-9A05-05D2F352A2A2}" srcOrd="0" destOrd="0" presId="urn:microsoft.com/office/officeart/2005/8/layout/vList5"/>
    <dgm:cxn modelId="{3CD091DB-2D60-4EB4-8F10-627F9CC22EDD}" type="presOf" srcId="{6137DA0E-AC0C-40B9-BC54-3C014F6118E1}" destId="{1976F57A-EE63-4EFE-AE66-66F26A15F482}" srcOrd="0" destOrd="3" presId="urn:microsoft.com/office/officeart/2005/8/layout/vList5"/>
    <dgm:cxn modelId="{CA497355-84C2-42A3-8912-358CE712AE48}" type="presOf" srcId="{7CA196A9-CC71-41F3-989F-B3FF2A8EFD83}" destId="{1976F57A-EE63-4EFE-AE66-66F26A15F482}" srcOrd="0" destOrd="1" presId="urn:microsoft.com/office/officeart/2005/8/layout/vList5"/>
    <dgm:cxn modelId="{CB07FE07-94F3-4684-98CF-A261881D8289}" srcId="{9C1774EA-0B41-4523-9F78-0B2F0FEFCD83}" destId="{33031F74-E2CF-46D4-963A-38D11DCBC23C}" srcOrd="2" destOrd="0" parTransId="{36A66D43-EB69-4083-8130-861699A5193A}" sibTransId="{F2E31BB6-223C-4908-A5DF-AA2EAAF8D1CF}"/>
    <dgm:cxn modelId="{F06B0BFB-5043-4E0C-BC39-6ABF39D6ADD8}" srcId="{9C1774EA-0B41-4523-9F78-0B2F0FEFCD83}" destId="{49C37170-78DA-458F-A043-2B39E66B6DE0}" srcOrd="0" destOrd="0" parTransId="{418A5309-129B-4698-A24D-80ECE805377D}" sibTransId="{8BB9A683-F79D-488B-AD89-6690435C0E13}"/>
    <dgm:cxn modelId="{98C22FBE-C8E8-468A-A31A-88AAED4850F0}" type="presOf" srcId="{49C37170-78DA-458F-A043-2B39E66B6DE0}" destId="{1976F57A-EE63-4EFE-AE66-66F26A15F482}" srcOrd="0" destOrd="0" presId="urn:microsoft.com/office/officeart/2005/8/layout/vList5"/>
    <dgm:cxn modelId="{BA7EF416-C42B-499C-9207-4153A07DAD06}" srcId="{4B961A57-6537-423E-92C8-8A5D33ADFF1C}" destId="{9C1774EA-0B41-4523-9F78-0B2F0FEFCD83}" srcOrd="0" destOrd="0" parTransId="{FCCB397C-A434-4A84-96C6-824479016B7A}" sibTransId="{D84A1DDF-C738-4E10-8C6A-A58ADCB8D73F}"/>
    <dgm:cxn modelId="{4D546905-8A80-4A0A-9A66-0C1035E1AEB3}" type="presOf" srcId="{4B961A57-6537-423E-92C8-8A5D33ADFF1C}" destId="{8AE6FF5D-2CCD-4589-A689-F876B17DD828}" srcOrd="0" destOrd="0" presId="urn:microsoft.com/office/officeart/2005/8/layout/vList5"/>
    <dgm:cxn modelId="{67D91852-395E-49E6-91DC-4C0FC9C37BBA}" srcId="{9C1774EA-0B41-4523-9F78-0B2F0FEFCD83}" destId="{6137DA0E-AC0C-40B9-BC54-3C014F6118E1}" srcOrd="3" destOrd="0" parTransId="{9519CC50-C622-446D-82EF-743B02DF6C31}" sibTransId="{801902B0-7F1B-46C1-AD03-52880E15D35F}"/>
    <dgm:cxn modelId="{F8F0255E-BB3D-4C73-B3B0-6D6816141C60}" srcId="{9C1774EA-0B41-4523-9F78-0B2F0FEFCD83}" destId="{7CA196A9-CC71-41F3-989F-B3FF2A8EFD83}" srcOrd="1" destOrd="0" parTransId="{347C53CA-8E4E-4420-BB19-4C0521546DBA}" sibTransId="{0040B0DE-6D37-4363-8ABE-D18A1BF7E7AC}"/>
    <dgm:cxn modelId="{D8DF3E36-7D7B-4B30-ABA6-9A7F971B6718}" type="presParOf" srcId="{8AE6FF5D-2CCD-4589-A689-F876B17DD828}" destId="{774A04E1-7D5E-4C0E-8418-83F9E5C56751}" srcOrd="0" destOrd="0" presId="urn:microsoft.com/office/officeart/2005/8/layout/vList5"/>
    <dgm:cxn modelId="{C5964916-B3C7-4383-BB4D-52E0F8DA3607}" type="presParOf" srcId="{774A04E1-7D5E-4C0E-8418-83F9E5C56751}" destId="{68B722EC-9AD4-4920-9A05-05D2F352A2A2}" srcOrd="0" destOrd="0" presId="urn:microsoft.com/office/officeart/2005/8/layout/vList5"/>
    <dgm:cxn modelId="{6020B126-2180-46F8-85ED-79EE1578842F}" type="presParOf" srcId="{774A04E1-7D5E-4C0E-8418-83F9E5C56751}" destId="{1976F57A-EE63-4EFE-AE66-66F26A15F4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AA5591-E31C-4391-B9C6-E291E231901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AE5450-E131-470D-891B-3261CF144B7C}">
      <dgm:prSet/>
      <dgm:spPr/>
      <dgm:t>
        <a:bodyPr/>
        <a:lstStyle/>
        <a:p>
          <a:r>
            <a:rPr lang="en-AU" dirty="0"/>
            <a:t>Be human</a:t>
          </a:r>
        </a:p>
      </dgm:t>
    </dgm:pt>
    <dgm:pt modelId="{0155EC76-CB0F-40A6-A83C-765FD20B3EA7}" type="parTrans" cxnId="{C404B289-8D15-4961-BA0B-34D16C33F5C0}">
      <dgm:prSet/>
      <dgm:spPr/>
      <dgm:t>
        <a:bodyPr/>
        <a:lstStyle/>
        <a:p>
          <a:endParaRPr lang="en-US"/>
        </a:p>
      </dgm:t>
    </dgm:pt>
    <dgm:pt modelId="{395CB3A0-CA33-4264-A9BA-703F20AD7AD9}" type="sibTrans" cxnId="{C404B289-8D15-4961-BA0B-34D16C33F5C0}">
      <dgm:prSet/>
      <dgm:spPr/>
      <dgm:t>
        <a:bodyPr/>
        <a:lstStyle/>
        <a:p>
          <a:endParaRPr lang="en-US"/>
        </a:p>
      </dgm:t>
    </dgm:pt>
    <dgm:pt modelId="{E0A27B00-AD8C-4246-81A9-81707223C462}">
      <dgm:prSet/>
      <dgm:spPr/>
      <dgm:t>
        <a:bodyPr/>
        <a:lstStyle/>
        <a:p>
          <a:r>
            <a:rPr lang="en-AU" dirty="0"/>
            <a:t>Be yourself and allow the students to see the real you</a:t>
          </a:r>
        </a:p>
      </dgm:t>
    </dgm:pt>
    <dgm:pt modelId="{1BEE9BDB-8810-4795-BA70-8CE70BDA7B07}" type="parTrans" cxnId="{431FC31D-0046-4263-BB5D-BF69A81E7FA8}">
      <dgm:prSet/>
      <dgm:spPr/>
      <dgm:t>
        <a:bodyPr/>
        <a:lstStyle/>
        <a:p>
          <a:endParaRPr lang="en-US"/>
        </a:p>
      </dgm:t>
    </dgm:pt>
    <dgm:pt modelId="{517425A1-0656-4549-A5A5-A56CFD846FCE}" type="sibTrans" cxnId="{431FC31D-0046-4263-BB5D-BF69A81E7FA8}">
      <dgm:prSet/>
      <dgm:spPr/>
      <dgm:t>
        <a:bodyPr/>
        <a:lstStyle/>
        <a:p>
          <a:endParaRPr lang="en-US"/>
        </a:p>
      </dgm:t>
    </dgm:pt>
    <dgm:pt modelId="{FC1801D7-1283-41E7-BFCF-60799B5D50A5}">
      <dgm:prSet/>
      <dgm:spPr/>
      <dgm:t>
        <a:bodyPr/>
        <a:lstStyle/>
        <a:p>
          <a:r>
            <a:rPr lang="en-AU" dirty="0"/>
            <a:t>Be honest</a:t>
          </a:r>
        </a:p>
      </dgm:t>
    </dgm:pt>
    <dgm:pt modelId="{B570DDB3-FCE1-4B7B-87E3-89420F6AFD2C}" type="parTrans" cxnId="{3F2388FC-BBBF-4E8F-AC28-64EC70B73B74}">
      <dgm:prSet/>
      <dgm:spPr/>
      <dgm:t>
        <a:bodyPr/>
        <a:lstStyle/>
        <a:p>
          <a:endParaRPr lang="en-US"/>
        </a:p>
      </dgm:t>
    </dgm:pt>
    <dgm:pt modelId="{C764245D-951A-4B6C-9787-F1EDA21016F3}" type="sibTrans" cxnId="{3F2388FC-BBBF-4E8F-AC28-64EC70B73B74}">
      <dgm:prSet/>
      <dgm:spPr/>
      <dgm:t>
        <a:bodyPr/>
        <a:lstStyle/>
        <a:p>
          <a:endParaRPr lang="en-US"/>
        </a:p>
      </dgm:t>
    </dgm:pt>
    <dgm:pt modelId="{E04275CA-1486-4641-A451-6E745BD5091F}">
      <dgm:prSet/>
      <dgm:spPr/>
      <dgm:t>
        <a:bodyPr/>
        <a:lstStyle/>
        <a:p>
          <a:r>
            <a:rPr lang="en-AU" dirty="0"/>
            <a:t>Don’t hide or cover things up, deal with things as they are</a:t>
          </a:r>
        </a:p>
      </dgm:t>
    </dgm:pt>
    <dgm:pt modelId="{0FA24FF3-E717-4A0C-BD4F-4247A6223269}" type="parTrans" cxnId="{27CC8726-4F12-45F3-AF86-FD46E6C7C487}">
      <dgm:prSet/>
      <dgm:spPr/>
      <dgm:t>
        <a:bodyPr/>
        <a:lstStyle/>
        <a:p>
          <a:endParaRPr lang="en-US"/>
        </a:p>
      </dgm:t>
    </dgm:pt>
    <dgm:pt modelId="{F3FDC232-6B30-454E-9AC7-2D2BA70D75EE}" type="sibTrans" cxnId="{27CC8726-4F12-45F3-AF86-FD46E6C7C487}">
      <dgm:prSet/>
      <dgm:spPr/>
      <dgm:t>
        <a:bodyPr/>
        <a:lstStyle/>
        <a:p>
          <a:endParaRPr lang="en-US"/>
        </a:p>
      </dgm:t>
    </dgm:pt>
    <dgm:pt modelId="{764D7FA0-8F92-4A4B-BAFB-E483BC04154F}">
      <dgm:prSet/>
      <dgm:spPr/>
      <dgm:t>
        <a:bodyPr/>
        <a:lstStyle/>
        <a:p>
          <a:r>
            <a:rPr lang="en-AU" dirty="0"/>
            <a:t>Be personal</a:t>
          </a:r>
        </a:p>
      </dgm:t>
    </dgm:pt>
    <dgm:pt modelId="{65CBDC02-7621-4322-8763-E916D3C555C4}" type="parTrans" cxnId="{11ED47F8-29B3-4655-8BD4-BF3E517354E2}">
      <dgm:prSet/>
      <dgm:spPr/>
      <dgm:t>
        <a:bodyPr/>
        <a:lstStyle/>
        <a:p>
          <a:endParaRPr lang="en-US"/>
        </a:p>
      </dgm:t>
    </dgm:pt>
    <dgm:pt modelId="{292F9CE1-6F8B-4A55-8469-14263FDC1FF4}" type="sibTrans" cxnId="{11ED47F8-29B3-4655-8BD4-BF3E517354E2}">
      <dgm:prSet/>
      <dgm:spPr/>
      <dgm:t>
        <a:bodyPr/>
        <a:lstStyle/>
        <a:p>
          <a:endParaRPr lang="en-US"/>
        </a:p>
      </dgm:t>
    </dgm:pt>
    <dgm:pt modelId="{7D134624-04E2-4AC1-802F-CB754937B3BC}">
      <dgm:prSet/>
      <dgm:spPr/>
      <dgm:t>
        <a:bodyPr/>
        <a:lstStyle/>
        <a:p>
          <a:r>
            <a:rPr lang="en-AU" dirty="0"/>
            <a:t>Share thoughts or experiences that have meaning to you</a:t>
          </a:r>
        </a:p>
      </dgm:t>
    </dgm:pt>
    <dgm:pt modelId="{45C06FD4-0F85-4267-A437-EA447F28C04B}" type="parTrans" cxnId="{CEC6F242-C1B6-4458-A53F-009001D23858}">
      <dgm:prSet/>
      <dgm:spPr/>
      <dgm:t>
        <a:bodyPr/>
        <a:lstStyle/>
        <a:p>
          <a:endParaRPr lang="en-US"/>
        </a:p>
      </dgm:t>
    </dgm:pt>
    <dgm:pt modelId="{A4A515B5-EEFA-4BD5-A835-79273A1C3FCB}" type="sibTrans" cxnId="{CEC6F242-C1B6-4458-A53F-009001D23858}">
      <dgm:prSet/>
      <dgm:spPr/>
      <dgm:t>
        <a:bodyPr/>
        <a:lstStyle/>
        <a:p>
          <a:endParaRPr lang="en-US"/>
        </a:p>
      </dgm:t>
    </dgm:pt>
    <dgm:pt modelId="{5C8A48C3-2056-4B52-A4D7-4F8BDAEB8A8F}">
      <dgm:prSet/>
      <dgm:spPr/>
      <dgm:t>
        <a:bodyPr/>
        <a:lstStyle/>
        <a:p>
          <a:r>
            <a:rPr lang="en-AU" dirty="0"/>
            <a:t>Be passionate</a:t>
          </a:r>
        </a:p>
      </dgm:t>
    </dgm:pt>
    <dgm:pt modelId="{6F800D5F-FA6D-492B-9646-AB7A3AE7C531}" type="parTrans" cxnId="{E07FCCE5-1665-4B0C-B8AE-1CB44D179684}">
      <dgm:prSet/>
      <dgm:spPr/>
      <dgm:t>
        <a:bodyPr/>
        <a:lstStyle/>
        <a:p>
          <a:endParaRPr lang="en-US"/>
        </a:p>
      </dgm:t>
    </dgm:pt>
    <dgm:pt modelId="{FC27F3E1-CC84-4FC4-AA17-64FF510750B0}" type="sibTrans" cxnId="{E07FCCE5-1665-4B0C-B8AE-1CB44D179684}">
      <dgm:prSet/>
      <dgm:spPr/>
      <dgm:t>
        <a:bodyPr/>
        <a:lstStyle/>
        <a:p>
          <a:endParaRPr lang="en-US"/>
        </a:p>
      </dgm:t>
    </dgm:pt>
    <dgm:pt modelId="{6B65FE41-4123-487E-9967-76513B5985AC}">
      <dgm:prSet/>
      <dgm:spPr/>
      <dgm:t>
        <a:bodyPr/>
        <a:lstStyle/>
        <a:p>
          <a:r>
            <a:rPr lang="en-AU" dirty="0"/>
            <a:t>Show the students your enthusiasm for teaching the subject</a:t>
          </a:r>
        </a:p>
      </dgm:t>
    </dgm:pt>
    <dgm:pt modelId="{4A07E3C4-85B9-4F2F-94A7-6C07ADCD5E54}" type="parTrans" cxnId="{CC5D50D3-2E5B-42DA-8727-8D02C361B560}">
      <dgm:prSet/>
      <dgm:spPr/>
      <dgm:t>
        <a:bodyPr/>
        <a:lstStyle/>
        <a:p>
          <a:endParaRPr lang="en-US"/>
        </a:p>
      </dgm:t>
    </dgm:pt>
    <dgm:pt modelId="{6B31BC8D-0D41-40B1-8741-C8AF7E7B3631}" type="sibTrans" cxnId="{CC5D50D3-2E5B-42DA-8727-8D02C361B560}">
      <dgm:prSet/>
      <dgm:spPr/>
      <dgm:t>
        <a:bodyPr/>
        <a:lstStyle/>
        <a:p>
          <a:endParaRPr lang="en-US"/>
        </a:p>
      </dgm:t>
    </dgm:pt>
    <dgm:pt modelId="{0C86E637-B380-4DD6-8501-C1B9F1F55450}">
      <dgm:prSet/>
      <dgm:spPr/>
      <dgm:t>
        <a:bodyPr/>
        <a:lstStyle/>
        <a:p>
          <a:r>
            <a:rPr lang="en-AU" dirty="0"/>
            <a:t>Be adaptable</a:t>
          </a:r>
        </a:p>
      </dgm:t>
    </dgm:pt>
    <dgm:pt modelId="{65500FA6-F477-4957-9A54-4E6EEAA88C4E}" type="parTrans" cxnId="{30066745-26D5-41D9-96DD-5B751E3D17FC}">
      <dgm:prSet/>
      <dgm:spPr/>
      <dgm:t>
        <a:bodyPr/>
        <a:lstStyle/>
        <a:p>
          <a:endParaRPr lang="en-US"/>
        </a:p>
      </dgm:t>
    </dgm:pt>
    <dgm:pt modelId="{1992A98E-B85A-45A4-8F48-087685FE8BF3}" type="sibTrans" cxnId="{30066745-26D5-41D9-96DD-5B751E3D17FC}">
      <dgm:prSet/>
      <dgm:spPr/>
      <dgm:t>
        <a:bodyPr/>
        <a:lstStyle/>
        <a:p>
          <a:endParaRPr lang="en-US"/>
        </a:p>
      </dgm:t>
    </dgm:pt>
    <dgm:pt modelId="{D7D09D18-FC98-4511-982B-BA9651749461}">
      <dgm:prSet/>
      <dgm:spPr/>
      <dgm:t>
        <a:bodyPr/>
        <a:lstStyle/>
        <a:p>
          <a:r>
            <a:rPr lang="en-AU" dirty="0"/>
            <a:t>Be free to divert from plan A when a new path is interesting</a:t>
          </a:r>
        </a:p>
      </dgm:t>
    </dgm:pt>
    <dgm:pt modelId="{BD9AFF9F-50B5-4842-900D-85DD10E42C26}" type="parTrans" cxnId="{A8AE3E15-1087-40E2-BE7A-EEAA0FC05ADD}">
      <dgm:prSet/>
      <dgm:spPr/>
      <dgm:t>
        <a:bodyPr/>
        <a:lstStyle/>
        <a:p>
          <a:endParaRPr lang="en-US"/>
        </a:p>
      </dgm:t>
    </dgm:pt>
    <dgm:pt modelId="{371BE6E0-BB41-413D-9BD9-E2A9949EFE32}" type="sibTrans" cxnId="{A8AE3E15-1087-40E2-BE7A-EEAA0FC05ADD}">
      <dgm:prSet/>
      <dgm:spPr/>
      <dgm:t>
        <a:bodyPr/>
        <a:lstStyle/>
        <a:p>
          <a:endParaRPr lang="en-US"/>
        </a:p>
      </dgm:t>
    </dgm:pt>
    <dgm:pt modelId="{FEDC9677-CE2F-4BC7-B320-FCEC4CFCDFBD}">
      <dgm:prSet/>
      <dgm:spPr/>
      <dgm:t>
        <a:bodyPr/>
        <a:lstStyle/>
        <a:p>
          <a:r>
            <a:rPr lang="en-AU" dirty="0"/>
            <a:t>Be grounded</a:t>
          </a:r>
        </a:p>
      </dgm:t>
    </dgm:pt>
    <dgm:pt modelId="{3B85E3D6-37EA-4353-81D5-26070CF0E93D}" type="parTrans" cxnId="{BE50A4F5-B0A7-480F-81AB-038C3659F44E}">
      <dgm:prSet/>
      <dgm:spPr/>
      <dgm:t>
        <a:bodyPr/>
        <a:lstStyle/>
        <a:p>
          <a:endParaRPr lang="en-US"/>
        </a:p>
      </dgm:t>
    </dgm:pt>
    <dgm:pt modelId="{ADF8FCF7-3DF6-4A5C-B6E9-825D5E44B10F}" type="sibTrans" cxnId="{BE50A4F5-B0A7-480F-81AB-038C3659F44E}">
      <dgm:prSet/>
      <dgm:spPr/>
      <dgm:t>
        <a:bodyPr/>
        <a:lstStyle/>
        <a:p>
          <a:endParaRPr lang="en-US"/>
        </a:p>
      </dgm:t>
    </dgm:pt>
    <dgm:pt modelId="{33F12AF4-9939-4F24-B945-4C08BB5D7626}">
      <dgm:prSet/>
      <dgm:spPr/>
      <dgm:t>
        <a:bodyPr/>
        <a:lstStyle/>
        <a:p>
          <a:r>
            <a:rPr lang="en-AU" dirty="0"/>
            <a:t>Position yourself on equal terms with your students</a:t>
          </a:r>
        </a:p>
      </dgm:t>
    </dgm:pt>
    <dgm:pt modelId="{A20B99E0-95CE-4252-975E-2B9192EBB86D}" type="parTrans" cxnId="{CFC25B30-B245-48B4-9111-FA80549DE143}">
      <dgm:prSet/>
      <dgm:spPr/>
      <dgm:t>
        <a:bodyPr/>
        <a:lstStyle/>
        <a:p>
          <a:endParaRPr lang="en-US"/>
        </a:p>
      </dgm:t>
    </dgm:pt>
    <dgm:pt modelId="{9B731D3D-C04C-4DAC-9FD3-0731BA05532C}" type="sibTrans" cxnId="{CFC25B30-B245-48B4-9111-FA80549DE143}">
      <dgm:prSet/>
      <dgm:spPr/>
      <dgm:t>
        <a:bodyPr/>
        <a:lstStyle/>
        <a:p>
          <a:endParaRPr lang="en-US"/>
        </a:p>
      </dgm:t>
    </dgm:pt>
    <dgm:pt modelId="{19BF9207-2746-4B54-8EC6-6BACDBA1716B}" type="pres">
      <dgm:prSet presAssocID="{ACAA5591-E31C-4391-B9C6-E291E231901B}" presName="Name0" presStyleCnt="0">
        <dgm:presLayoutVars>
          <dgm:dir/>
          <dgm:animLvl val="lvl"/>
          <dgm:resizeHandles val="exact"/>
        </dgm:presLayoutVars>
      </dgm:prSet>
      <dgm:spPr/>
    </dgm:pt>
    <dgm:pt modelId="{DD9FAD20-A424-4EAD-8B74-FAD2706F8B7C}" type="pres">
      <dgm:prSet presAssocID="{26AE5450-E131-470D-891B-3261CF144B7C}" presName="linNode" presStyleCnt="0"/>
      <dgm:spPr/>
    </dgm:pt>
    <dgm:pt modelId="{B3F879C2-CB1D-40ED-8150-44F46EFE80DD}" type="pres">
      <dgm:prSet presAssocID="{26AE5450-E131-470D-891B-3261CF144B7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725CBC6-F922-4BA3-A735-0FFCDF4BE4DF}" type="pres">
      <dgm:prSet presAssocID="{26AE5450-E131-470D-891B-3261CF144B7C}" presName="descendantText" presStyleLbl="alignAccFollowNode1" presStyleIdx="0" presStyleCnt="6">
        <dgm:presLayoutVars>
          <dgm:bulletEnabled val="1"/>
        </dgm:presLayoutVars>
      </dgm:prSet>
      <dgm:spPr/>
    </dgm:pt>
    <dgm:pt modelId="{D94BA8D9-BFB6-4AAF-9F4F-0C790A9F3E59}" type="pres">
      <dgm:prSet presAssocID="{395CB3A0-CA33-4264-A9BA-703F20AD7AD9}" presName="sp" presStyleCnt="0"/>
      <dgm:spPr/>
    </dgm:pt>
    <dgm:pt modelId="{75FA23D5-5B9A-4222-9048-DF0A0DD463D8}" type="pres">
      <dgm:prSet presAssocID="{FC1801D7-1283-41E7-BFCF-60799B5D50A5}" presName="linNode" presStyleCnt="0"/>
      <dgm:spPr/>
    </dgm:pt>
    <dgm:pt modelId="{51F00C19-DBF8-4A1C-92E9-D515884DA49D}" type="pres">
      <dgm:prSet presAssocID="{FC1801D7-1283-41E7-BFCF-60799B5D50A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34A906F-4376-4801-BE0D-BC851AF1CFF9}" type="pres">
      <dgm:prSet presAssocID="{FC1801D7-1283-41E7-BFCF-60799B5D50A5}" presName="descendantText" presStyleLbl="alignAccFollowNode1" presStyleIdx="1" presStyleCnt="6">
        <dgm:presLayoutVars>
          <dgm:bulletEnabled val="1"/>
        </dgm:presLayoutVars>
      </dgm:prSet>
      <dgm:spPr/>
    </dgm:pt>
    <dgm:pt modelId="{616A98B4-E9C9-4CBA-8D5B-B94480399AE7}" type="pres">
      <dgm:prSet presAssocID="{C764245D-951A-4B6C-9787-F1EDA21016F3}" presName="sp" presStyleCnt="0"/>
      <dgm:spPr/>
    </dgm:pt>
    <dgm:pt modelId="{EB263DE2-ACFA-40C9-8DB8-78DF1108AD66}" type="pres">
      <dgm:prSet presAssocID="{764D7FA0-8F92-4A4B-BAFB-E483BC04154F}" presName="linNode" presStyleCnt="0"/>
      <dgm:spPr/>
    </dgm:pt>
    <dgm:pt modelId="{2A486904-38CA-4AEF-84E8-891112F4920C}" type="pres">
      <dgm:prSet presAssocID="{764D7FA0-8F92-4A4B-BAFB-E483BC04154F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2CDBBF0-C0B7-493F-A3FF-9B0E732B50D4}" type="pres">
      <dgm:prSet presAssocID="{764D7FA0-8F92-4A4B-BAFB-E483BC04154F}" presName="descendantText" presStyleLbl="alignAccFollowNode1" presStyleIdx="2" presStyleCnt="6">
        <dgm:presLayoutVars>
          <dgm:bulletEnabled val="1"/>
        </dgm:presLayoutVars>
      </dgm:prSet>
      <dgm:spPr/>
    </dgm:pt>
    <dgm:pt modelId="{D43CC87D-2DA7-4DF5-97AC-C86E6B84CD6B}" type="pres">
      <dgm:prSet presAssocID="{292F9CE1-6F8B-4A55-8469-14263FDC1FF4}" presName="sp" presStyleCnt="0"/>
      <dgm:spPr/>
    </dgm:pt>
    <dgm:pt modelId="{02DAEB69-ABBA-40FD-B1ED-8F1A65BB9A0F}" type="pres">
      <dgm:prSet presAssocID="{5C8A48C3-2056-4B52-A4D7-4F8BDAEB8A8F}" presName="linNode" presStyleCnt="0"/>
      <dgm:spPr/>
    </dgm:pt>
    <dgm:pt modelId="{9D7799B8-112F-44D4-BE2C-A4030AC8D72C}" type="pres">
      <dgm:prSet presAssocID="{5C8A48C3-2056-4B52-A4D7-4F8BDAEB8A8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FBE9C3F-D97C-4226-AF29-F7711F6D4AE2}" type="pres">
      <dgm:prSet presAssocID="{5C8A48C3-2056-4B52-A4D7-4F8BDAEB8A8F}" presName="descendantText" presStyleLbl="alignAccFollowNode1" presStyleIdx="3" presStyleCnt="6">
        <dgm:presLayoutVars>
          <dgm:bulletEnabled val="1"/>
        </dgm:presLayoutVars>
      </dgm:prSet>
      <dgm:spPr/>
    </dgm:pt>
    <dgm:pt modelId="{DF59629E-A94D-47A1-95F9-E526497C970C}" type="pres">
      <dgm:prSet presAssocID="{FC27F3E1-CC84-4FC4-AA17-64FF510750B0}" presName="sp" presStyleCnt="0"/>
      <dgm:spPr/>
    </dgm:pt>
    <dgm:pt modelId="{7AF7F2D1-11FB-4217-8D4D-C4963F7107A4}" type="pres">
      <dgm:prSet presAssocID="{0C86E637-B380-4DD6-8501-C1B9F1F55450}" presName="linNode" presStyleCnt="0"/>
      <dgm:spPr/>
    </dgm:pt>
    <dgm:pt modelId="{AB62A104-B408-4AC9-A3DE-70AEABDAC280}" type="pres">
      <dgm:prSet presAssocID="{0C86E637-B380-4DD6-8501-C1B9F1F5545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0E1A009-2D25-42EC-8ACD-43A1CD04DFC3}" type="pres">
      <dgm:prSet presAssocID="{0C86E637-B380-4DD6-8501-C1B9F1F55450}" presName="descendantText" presStyleLbl="alignAccFollowNode1" presStyleIdx="4" presStyleCnt="6">
        <dgm:presLayoutVars>
          <dgm:bulletEnabled val="1"/>
        </dgm:presLayoutVars>
      </dgm:prSet>
      <dgm:spPr/>
    </dgm:pt>
    <dgm:pt modelId="{50790CFF-8DFC-4B8D-9330-C63C46F8D3BE}" type="pres">
      <dgm:prSet presAssocID="{1992A98E-B85A-45A4-8F48-087685FE8BF3}" presName="sp" presStyleCnt="0"/>
      <dgm:spPr/>
    </dgm:pt>
    <dgm:pt modelId="{9214FFDA-2EF0-4207-BC94-4CAEC2B57958}" type="pres">
      <dgm:prSet presAssocID="{FEDC9677-CE2F-4BC7-B320-FCEC4CFCDFBD}" presName="linNode" presStyleCnt="0"/>
      <dgm:spPr/>
    </dgm:pt>
    <dgm:pt modelId="{04FCEFD6-5DD7-4556-8ABA-95D838A6EF24}" type="pres">
      <dgm:prSet presAssocID="{FEDC9677-CE2F-4BC7-B320-FCEC4CFCDFB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46272F97-D503-440E-AC25-D9626DBA2868}" type="pres">
      <dgm:prSet presAssocID="{FEDC9677-CE2F-4BC7-B320-FCEC4CFCDFB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B4D6863F-DA0D-4AAC-90C6-A5630DA79B59}" type="presOf" srcId="{764D7FA0-8F92-4A4B-BAFB-E483BC04154F}" destId="{2A486904-38CA-4AEF-84E8-891112F4920C}" srcOrd="0" destOrd="0" presId="urn:microsoft.com/office/officeart/2005/8/layout/vList5"/>
    <dgm:cxn modelId="{431FC31D-0046-4263-BB5D-BF69A81E7FA8}" srcId="{26AE5450-E131-470D-891B-3261CF144B7C}" destId="{E0A27B00-AD8C-4246-81A9-81707223C462}" srcOrd="0" destOrd="0" parTransId="{1BEE9BDB-8810-4795-BA70-8CE70BDA7B07}" sibTransId="{517425A1-0656-4549-A5A5-A56CFD846FCE}"/>
    <dgm:cxn modelId="{C404B289-8D15-4961-BA0B-34D16C33F5C0}" srcId="{ACAA5591-E31C-4391-B9C6-E291E231901B}" destId="{26AE5450-E131-470D-891B-3261CF144B7C}" srcOrd="0" destOrd="0" parTransId="{0155EC76-CB0F-40A6-A83C-765FD20B3EA7}" sibTransId="{395CB3A0-CA33-4264-A9BA-703F20AD7AD9}"/>
    <dgm:cxn modelId="{52F9999E-AAA2-4B6C-9748-F8F09FD27F6E}" type="presOf" srcId="{33F12AF4-9939-4F24-B945-4C08BB5D7626}" destId="{46272F97-D503-440E-AC25-D9626DBA2868}" srcOrd="0" destOrd="0" presId="urn:microsoft.com/office/officeart/2005/8/layout/vList5"/>
    <dgm:cxn modelId="{11ED47F8-29B3-4655-8BD4-BF3E517354E2}" srcId="{ACAA5591-E31C-4391-B9C6-E291E231901B}" destId="{764D7FA0-8F92-4A4B-BAFB-E483BC04154F}" srcOrd="2" destOrd="0" parTransId="{65CBDC02-7621-4322-8763-E916D3C555C4}" sibTransId="{292F9CE1-6F8B-4A55-8469-14263FDC1FF4}"/>
    <dgm:cxn modelId="{E1248D35-F05B-4A61-9CBC-560DE63192B4}" type="presOf" srcId="{7D134624-04E2-4AC1-802F-CB754937B3BC}" destId="{02CDBBF0-C0B7-493F-A3FF-9B0E732B50D4}" srcOrd="0" destOrd="0" presId="urn:microsoft.com/office/officeart/2005/8/layout/vList5"/>
    <dgm:cxn modelId="{27CC8726-4F12-45F3-AF86-FD46E6C7C487}" srcId="{FC1801D7-1283-41E7-BFCF-60799B5D50A5}" destId="{E04275CA-1486-4641-A451-6E745BD5091F}" srcOrd="0" destOrd="0" parTransId="{0FA24FF3-E717-4A0C-BD4F-4247A6223269}" sibTransId="{F3FDC232-6B30-454E-9AC7-2D2BA70D75EE}"/>
    <dgm:cxn modelId="{F378ED9B-E1DB-4782-8643-19E0C12A22BB}" type="presOf" srcId="{D7D09D18-FC98-4511-982B-BA9651749461}" destId="{30E1A009-2D25-42EC-8ACD-43A1CD04DFC3}" srcOrd="0" destOrd="0" presId="urn:microsoft.com/office/officeart/2005/8/layout/vList5"/>
    <dgm:cxn modelId="{A85A10E9-BEB7-4D1E-B522-B8449A266CCC}" type="presOf" srcId="{26AE5450-E131-470D-891B-3261CF144B7C}" destId="{B3F879C2-CB1D-40ED-8150-44F46EFE80DD}" srcOrd="0" destOrd="0" presId="urn:microsoft.com/office/officeart/2005/8/layout/vList5"/>
    <dgm:cxn modelId="{CEC6F242-C1B6-4458-A53F-009001D23858}" srcId="{764D7FA0-8F92-4A4B-BAFB-E483BC04154F}" destId="{7D134624-04E2-4AC1-802F-CB754937B3BC}" srcOrd="0" destOrd="0" parTransId="{45C06FD4-0F85-4267-A437-EA447F28C04B}" sibTransId="{A4A515B5-EEFA-4BD5-A835-79273A1C3FCB}"/>
    <dgm:cxn modelId="{CFC25B30-B245-48B4-9111-FA80549DE143}" srcId="{FEDC9677-CE2F-4BC7-B320-FCEC4CFCDFBD}" destId="{33F12AF4-9939-4F24-B945-4C08BB5D7626}" srcOrd="0" destOrd="0" parTransId="{A20B99E0-95CE-4252-975E-2B9192EBB86D}" sibTransId="{9B731D3D-C04C-4DAC-9FD3-0731BA05532C}"/>
    <dgm:cxn modelId="{EF866467-58DD-4671-8FEA-C3427B6F8D3B}" type="presOf" srcId="{6B65FE41-4123-487E-9967-76513B5985AC}" destId="{6FBE9C3F-D97C-4226-AF29-F7711F6D4AE2}" srcOrd="0" destOrd="0" presId="urn:microsoft.com/office/officeart/2005/8/layout/vList5"/>
    <dgm:cxn modelId="{33C3B8A3-6B84-45E4-BA17-7C61E4E3721C}" type="presOf" srcId="{FC1801D7-1283-41E7-BFCF-60799B5D50A5}" destId="{51F00C19-DBF8-4A1C-92E9-D515884DA49D}" srcOrd="0" destOrd="0" presId="urn:microsoft.com/office/officeart/2005/8/layout/vList5"/>
    <dgm:cxn modelId="{99D22A3B-3893-4412-9305-2D3067339F2F}" type="presOf" srcId="{ACAA5591-E31C-4391-B9C6-E291E231901B}" destId="{19BF9207-2746-4B54-8EC6-6BACDBA1716B}" srcOrd="0" destOrd="0" presId="urn:microsoft.com/office/officeart/2005/8/layout/vList5"/>
    <dgm:cxn modelId="{BE50A4F5-B0A7-480F-81AB-038C3659F44E}" srcId="{ACAA5591-E31C-4391-B9C6-E291E231901B}" destId="{FEDC9677-CE2F-4BC7-B320-FCEC4CFCDFBD}" srcOrd="5" destOrd="0" parTransId="{3B85E3D6-37EA-4353-81D5-26070CF0E93D}" sibTransId="{ADF8FCF7-3DF6-4A5C-B6E9-825D5E44B10F}"/>
    <dgm:cxn modelId="{DFDD5A74-B26E-41CF-A8C6-6864A105946B}" type="presOf" srcId="{E0A27B00-AD8C-4246-81A9-81707223C462}" destId="{E725CBC6-F922-4BA3-A735-0FFCDF4BE4DF}" srcOrd="0" destOrd="0" presId="urn:microsoft.com/office/officeart/2005/8/layout/vList5"/>
    <dgm:cxn modelId="{A8AE3E15-1087-40E2-BE7A-EEAA0FC05ADD}" srcId="{0C86E637-B380-4DD6-8501-C1B9F1F55450}" destId="{D7D09D18-FC98-4511-982B-BA9651749461}" srcOrd="0" destOrd="0" parTransId="{BD9AFF9F-50B5-4842-900D-85DD10E42C26}" sibTransId="{371BE6E0-BB41-413D-9BD9-E2A9949EFE32}"/>
    <dgm:cxn modelId="{30066745-26D5-41D9-96DD-5B751E3D17FC}" srcId="{ACAA5591-E31C-4391-B9C6-E291E231901B}" destId="{0C86E637-B380-4DD6-8501-C1B9F1F55450}" srcOrd="4" destOrd="0" parTransId="{65500FA6-F477-4957-9A54-4E6EEAA88C4E}" sibTransId="{1992A98E-B85A-45A4-8F48-087685FE8BF3}"/>
    <dgm:cxn modelId="{64B0955F-8E0F-4A12-A2CB-BEAFAD0CDC9B}" type="presOf" srcId="{FEDC9677-CE2F-4BC7-B320-FCEC4CFCDFBD}" destId="{04FCEFD6-5DD7-4556-8ABA-95D838A6EF24}" srcOrd="0" destOrd="0" presId="urn:microsoft.com/office/officeart/2005/8/layout/vList5"/>
    <dgm:cxn modelId="{E07FCCE5-1665-4B0C-B8AE-1CB44D179684}" srcId="{ACAA5591-E31C-4391-B9C6-E291E231901B}" destId="{5C8A48C3-2056-4B52-A4D7-4F8BDAEB8A8F}" srcOrd="3" destOrd="0" parTransId="{6F800D5F-FA6D-492B-9646-AB7A3AE7C531}" sibTransId="{FC27F3E1-CC84-4FC4-AA17-64FF510750B0}"/>
    <dgm:cxn modelId="{BE344BD2-DE5D-477E-A5FE-257B275EB3CC}" type="presOf" srcId="{0C86E637-B380-4DD6-8501-C1B9F1F55450}" destId="{AB62A104-B408-4AC9-A3DE-70AEABDAC280}" srcOrd="0" destOrd="0" presId="urn:microsoft.com/office/officeart/2005/8/layout/vList5"/>
    <dgm:cxn modelId="{3F2388FC-BBBF-4E8F-AC28-64EC70B73B74}" srcId="{ACAA5591-E31C-4391-B9C6-E291E231901B}" destId="{FC1801D7-1283-41E7-BFCF-60799B5D50A5}" srcOrd="1" destOrd="0" parTransId="{B570DDB3-FCE1-4B7B-87E3-89420F6AFD2C}" sibTransId="{C764245D-951A-4B6C-9787-F1EDA21016F3}"/>
    <dgm:cxn modelId="{CC5D50D3-2E5B-42DA-8727-8D02C361B560}" srcId="{5C8A48C3-2056-4B52-A4D7-4F8BDAEB8A8F}" destId="{6B65FE41-4123-487E-9967-76513B5985AC}" srcOrd="0" destOrd="0" parTransId="{4A07E3C4-85B9-4F2F-94A7-6C07ADCD5E54}" sibTransId="{6B31BC8D-0D41-40B1-8741-C8AF7E7B3631}"/>
    <dgm:cxn modelId="{143C9609-8B94-46E1-A170-774B69F8CDCC}" type="presOf" srcId="{E04275CA-1486-4641-A451-6E745BD5091F}" destId="{B34A906F-4376-4801-BE0D-BC851AF1CFF9}" srcOrd="0" destOrd="0" presId="urn:microsoft.com/office/officeart/2005/8/layout/vList5"/>
    <dgm:cxn modelId="{905F216F-38A0-4AF5-A70F-A796FFA3EEE6}" type="presOf" srcId="{5C8A48C3-2056-4B52-A4D7-4F8BDAEB8A8F}" destId="{9D7799B8-112F-44D4-BE2C-A4030AC8D72C}" srcOrd="0" destOrd="0" presId="urn:microsoft.com/office/officeart/2005/8/layout/vList5"/>
    <dgm:cxn modelId="{109EC624-E3D7-4955-A2BA-719DD39EC7E1}" type="presParOf" srcId="{19BF9207-2746-4B54-8EC6-6BACDBA1716B}" destId="{DD9FAD20-A424-4EAD-8B74-FAD2706F8B7C}" srcOrd="0" destOrd="0" presId="urn:microsoft.com/office/officeart/2005/8/layout/vList5"/>
    <dgm:cxn modelId="{E9C46378-3988-44FF-9699-2D69E528A669}" type="presParOf" srcId="{DD9FAD20-A424-4EAD-8B74-FAD2706F8B7C}" destId="{B3F879C2-CB1D-40ED-8150-44F46EFE80DD}" srcOrd="0" destOrd="0" presId="urn:microsoft.com/office/officeart/2005/8/layout/vList5"/>
    <dgm:cxn modelId="{BEDE3966-54A2-4318-931B-A22C9B6D409A}" type="presParOf" srcId="{DD9FAD20-A424-4EAD-8B74-FAD2706F8B7C}" destId="{E725CBC6-F922-4BA3-A735-0FFCDF4BE4DF}" srcOrd="1" destOrd="0" presId="urn:microsoft.com/office/officeart/2005/8/layout/vList5"/>
    <dgm:cxn modelId="{CE525147-C3A9-4096-87FD-432A643C4005}" type="presParOf" srcId="{19BF9207-2746-4B54-8EC6-6BACDBA1716B}" destId="{D94BA8D9-BFB6-4AAF-9F4F-0C790A9F3E59}" srcOrd="1" destOrd="0" presId="urn:microsoft.com/office/officeart/2005/8/layout/vList5"/>
    <dgm:cxn modelId="{655847D2-1E8D-4E72-B410-1264097343A3}" type="presParOf" srcId="{19BF9207-2746-4B54-8EC6-6BACDBA1716B}" destId="{75FA23D5-5B9A-4222-9048-DF0A0DD463D8}" srcOrd="2" destOrd="0" presId="urn:microsoft.com/office/officeart/2005/8/layout/vList5"/>
    <dgm:cxn modelId="{FB84CDB2-B0C7-4C94-B4B6-CEECACBFDBEA}" type="presParOf" srcId="{75FA23D5-5B9A-4222-9048-DF0A0DD463D8}" destId="{51F00C19-DBF8-4A1C-92E9-D515884DA49D}" srcOrd="0" destOrd="0" presId="urn:microsoft.com/office/officeart/2005/8/layout/vList5"/>
    <dgm:cxn modelId="{76214725-4AE5-4BC3-84B3-CE5A1629D51D}" type="presParOf" srcId="{75FA23D5-5B9A-4222-9048-DF0A0DD463D8}" destId="{B34A906F-4376-4801-BE0D-BC851AF1CFF9}" srcOrd="1" destOrd="0" presId="urn:microsoft.com/office/officeart/2005/8/layout/vList5"/>
    <dgm:cxn modelId="{DB1BECBD-D54F-476C-A262-6D975A0B189F}" type="presParOf" srcId="{19BF9207-2746-4B54-8EC6-6BACDBA1716B}" destId="{616A98B4-E9C9-4CBA-8D5B-B94480399AE7}" srcOrd="3" destOrd="0" presId="urn:microsoft.com/office/officeart/2005/8/layout/vList5"/>
    <dgm:cxn modelId="{C28A3E81-F58D-4C83-9FEC-71A149CC10EA}" type="presParOf" srcId="{19BF9207-2746-4B54-8EC6-6BACDBA1716B}" destId="{EB263DE2-ACFA-40C9-8DB8-78DF1108AD66}" srcOrd="4" destOrd="0" presId="urn:microsoft.com/office/officeart/2005/8/layout/vList5"/>
    <dgm:cxn modelId="{4F2B2CE5-AE15-48D9-BF17-3999AC666680}" type="presParOf" srcId="{EB263DE2-ACFA-40C9-8DB8-78DF1108AD66}" destId="{2A486904-38CA-4AEF-84E8-891112F4920C}" srcOrd="0" destOrd="0" presId="urn:microsoft.com/office/officeart/2005/8/layout/vList5"/>
    <dgm:cxn modelId="{801EF4C9-784A-4B2C-8380-5E7DE3CA5887}" type="presParOf" srcId="{EB263DE2-ACFA-40C9-8DB8-78DF1108AD66}" destId="{02CDBBF0-C0B7-493F-A3FF-9B0E732B50D4}" srcOrd="1" destOrd="0" presId="urn:microsoft.com/office/officeart/2005/8/layout/vList5"/>
    <dgm:cxn modelId="{708FBE3A-74F0-4841-A6E7-6E409AEFEE33}" type="presParOf" srcId="{19BF9207-2746-4B54-8EC6-6BACDBA1716B}" destId="{D43CC87D-2DA7-4DF5-97AC-C86E6B84CD6B}" srcOrd="5" destOrd="0" presId="urn:microsoft.com/office/officeart/2005/8/layout/vList5"/>
    <dgm:cxn modelId="{49B9FE03-4BA2-4003-80EC-1C17F675FA2E}" type="presParOf" srcId="{19BF9207-2746-4B54-8EC6-6BACDBA1716B}" destId="{02DAEB69-ABBA-40FD-B1ED-8F1A65BB9A0F}" srcOrd="6" destOrd="0" presId="urn:microsoft.com/office/officeart/2005/8/layout/vList5"/>
    <dgm:cxn modelId="{F0E238C6-E3A1-46B7-BF21-BE303A49BA6A}" type="presParOf" srcId="{02DAEB69-ABBA-40FD-B1ED-8F1A65BB9A0F}" destId="{9D7799B8-112F-44D4-BE2C-A4030AC8D72C}" srcOrd="0" destOrd="0" presId="urn:microsoft.com/office/officeart/2005/8/layout/vList5"/>
    <dgm:cxn modelId="{F49678C7-68FF-4E1A-8F72-DE60310B5910}" type="presParOf" srcId="{02DAEB69-ABBA-40FD-B1ED-8F1A65BB9A0F}" destId="{6FBE9C3F-D97C-4226-AF29-F7711F6D4AE2}" srcOrd="1" destOrd="0" presId="urn:microsoft.com/office/officeart/2005/8/layout/vList5"/>
    <dgm:cxn modelId="{FF03DF82-73E5-4D5A-B9E3-0F52CFC77192}" type="presParOf" srcId="{19BF9207-2746-4B54-8EC6-6BACDBA1716B}" destId="{DF59629E-A94D-47A1-95F9-E526497C970C}" srcOrd="7" destOrd="0" presId="urn:microsoft.com/office/officeart/2005/8/layout/vList5"/>
    <dgm:cxn modelId="{4CA31DFB-0BBF-453D-B1F8-6A7C7AFD7333}" type="presParOf" srcId="{19BF9207-2746-4B54-8EC6-6BACDBA1716B}" destId="{7AF7F2D1-11FB-4217-8D4D-C4963F7107A4}" srcOrd="8" destOrd="0" presId="urn:microsoft.com/office/officeart/2005/8/layout/vList5"/>
    <dgm:cxn modelId="{A9CCDB03-6672-44ED-ADB1-07A56AC19A85}" type="presParOf" srcId="{7AF7F2D1-11FB-4217-8D4D-C4963F7107A4}" destId="{AB62A104-B408-4AC9-A3DE-70AEABDAC280}" srcOrd="0" destOrd="0" presId="urn:microsoft.com/office/officeart/2005/8/layout/vList5"/>
    <dgm:cxn modelId="{BF7ACEE6-40A0-4EA5-A5B1-F5809CCF0322}" type="presParOf" srcId="{7AF7F2D1-11FB-4217-8D4D-C4963F7107A4}" destId="{30E1A009-2D25-42EC-8ACD-43A1CD04DFC3}" srcOrd="1" destOrd="0" presId="urn:microsoft.com/office/officeart/2005/8/layout/vList5"/>
    <dgm:cxn modelId="{92C85AC8-07DA-40BC-AB0E-240631D83F3A}" type="presParOf" srcId="{19BF9207-2746-4B54-8EC6-6BACDBA1716B}" destId="{50790CFF-8DFC-4B8D-9330-C63C46F8D3BE}" srcOrd="9" destOrd="0" presId="urn:microsoft.com/office/officeart/2005/8/layout/vList5"/>
    <dgm:cxn modelId="{013E40D7-F91A-409E-9BE3-144BC9A8C780}" type="presParOf" srcId="{19BF9207-2746-4B54-8EC6-6BACDBA1716B}" destId="{9214FFDA-2EF0-4207-BC94-4CAEC2B57958}" srcOrd="10" destOrd="0" presId="urn:microsoft.com/office/officeart/2005/8/layout/vList5"/>
    <dgm:cxn modelId="{F1B2C4ED-4D2C-4AEC-81EE-F556028B2604}" type="presParOf" srcId="{9214FFDA-2EF0-4207-BC94-4CAEC2B57958}" destId="{04FCEFD6-5DD7-4556-8ABA-95D838A6EF24}" srcOrd="0" destOrd="0" presId="urn:microsoft.com/office/officeart/2005/8/layout/vList5"/>
    <dgm:cxn modelId="{1223142B-EAB3-4DC5-8C18-D484EACBECE9}" type="presParOf" srcId="{9214FFDA-2EF0-4207-BC94-4CAEC2B57958}" destId="{46272F97-D503-440E-AC25-D9626DBA28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ACA7B-9479-4C7E-AF96-471198A953D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C99F68-BFEC-4013-8718-0FB1A03C9991}">
      <dgm:prSet/>
      <dgm:spPr/>
      <dgm:t>
        <a:bodyPr/>
        <a:lstStyle/>
        <a:p>
          <a:r>
            <a:rPr lang="en-AU" dirty="0"/>
            <a:t>Review the recording of an online learning webinar</a:t>
          </a:r>
          <a:endParaRPr lang="en-AU" dirty="0"/>
        </a:p>
      </dgm:t>
    </dgm:pt>
    <dgm:pt modelId="{CEC9273E-338A-4DDA-AD30-945765915650}" type="parTrans" cxnId="{2B0B8D85-DF86-49D7-AB28-C92E82035BFE}">
      <dgm:prSet/>
      <dgm:spPr/>
      <dgm:t>
        <a:bodyPr/>
        <a:lstStyle/>
        <a:p>
          <a:endParaRPr lang="en-US"/>
        </a:p>
      </dgm:t>
    </dgm:pt>
    <dgm:pt modelId="{4143D301-C0DD-4E8A-BE33-3EDCFACB3C8F}" type="sibTrans" cxnId="{2B0B8D85-DF86-49D7-AB28-C92E82035BFE}">
      <dgm:prSet/>
      <dgm:spPr/>
      <dgm:t>
        <a:bodyPr/>
        <a:lstStyle/>
        <a:p>
          <a:endParaRPr lang="en-US"/>
        </a:p>
      </dgm:t>
    </dgm:pt>
    <dgm:pt modelId="{9532F216-4020-4DF9-ACD4-2C0FA4F4715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Consider the way in which it was conducted and how well it benefited from the content in this topic.</a:t>
          </a:r>
          <a:endParaRPr lang="en-AU" dirty="0"/>
        </a:p>
      </dgm:t>
    </dgm:pt>
    <dgm:pt modelId="{A0269BB6-225F-49BB-870C-22684E702FCA}" type="parTrans" cxnId="{108B779B-B182-47A4-B444-9C41C1870DDB}">
      <dgm:prSet/>
      <dgm:spPr/>
      <dgm:t>
        <a:bodyPr/>
        <a:lstStyle/>
        <a:p>
          <a:endParaRPr lang="en-US"/>
        </a:p>
      </dgm:t>
    </dgm:pt>
    <dgm:pt modelId="{AEB84589-40D0-4175-ADAF-907E31B492DB}" type="sibTrans" cxnId="{108B779B-B182-47A4-B444-9C41C1870DDB}">
      <dgm:prSet/>
      <dgm:spPr/>
      <dgm:t>
        <a:bodyPr/>
        <a:lstStyle/>
        <a:p>
          <a:endParaRPr lang="en-US"/>
        </a:p>
      </dgm:t>
    </dgm:pt>
    <dgm:pt modelId="{AA3CCACC-3896-4FC4-A43B-0A65A60DFC2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Define which areas of the delivery could be improved for better results, or better engagement</a:t>
          </a:r>
          <a:r>
            <a:rPr lang="en-AU" dirty="0"/>
            <a:t>.</a:t>
          </a:r>
        </a:p>
      </dgm:t>
    </dgm:pt>
    <dgm:pt modelId="{8FCDC268-7946-476C-910F-E3A047A05D27}" type="parTrans" cxnId="{CAED7688-B862-4657-925C-A2667C514CE4}">
      <dgm:prSet/>
      <dgm:spPr/>
      <dgm:t>
        <a:bodyPr/>
        <a:lstStyle/>
        <a:p>
          <a:endParaRPr lang="en-US"/>
        </a:p>
      </dgm:t>
    </dgm:pt>
    <dgm:pt modelId="{5DA4FEAD-0F93-4516-8B0E-8BF16AB95477}" type="sibTrans" cxnId="{CAED7688-B862-4657-925C-A2667C514CE4}">
      <dgm:prSet/>
      <dgm:spPr/>
      <dgm:t>
        <a:bodyPr/>
        <a:lstStyle/>
        <a:p>
          <a:endParaRPr lang="en-US"/>
        </a:p>
      </dgm:t>
    </dgm:pt>
    <dgm:pt modelId="{2CF3C0A0-97D2-4592-98B6-6B787A15F79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AU" dirty="0"/>
            <a:t>Consider how you can incorporate those improvements into your next webinar</a:t>
          </a:r>
          <a:r>
            <a:rPr lang="en-AU" dirty="0"/>
            <a:t>.</a:t>
          </a:r>
        </a:p>
      </dgm:t>
    </dgm:pt>
    <dgm:pt modelId="{F8FD1085-6888-46FB-9128-47AA60704B59}" type="parTrans" cxnId="{21D34F42-1658-4A78-A757-467F1AECFC04}">
      <dgm:prSet/>
      <dgm:spPr/>
      <dgm:t>
        <a:bodyPr/>
        <a:lstStyle/>
        <a:p>
          <a:endParaRPr lang="en-US"/>
        </a:p>
      </dgm:t>
    </dgm:pt>
    <dgm:pt modelId="{94DB1AFE-62B1-4134-BB42-67BB3DADF0C5}" type="sibTrans" cxnId="{21D34F42-1658-4A78-A757-467F1AECFC04}">
      <dgm:prSet/>
      <dgm:spPr/>
      <dgm:t>
        <a:bodyPr/>
        <a:lstStyle/>
        <a:p>
          <a:endParaRPr lang="en-US"/>
        </a:p>
      </dgm:t>
    </dgm:pt>
    <dgm:pt modelId="{E96F04EF-3F65-4E70-80C8-503DC88EC4E9}" type="pres">
      <dgm:prSet presAssocID="{58EACA7B-9479-4C7E-AF96-471198A953DC}" presName="Name0" presStyleCnt="0">
        <dgm:presLayoutVars>
          <dgm:dir/>
          <dgm:animLvl val="lvl"/>
          <dgm:resizeHandles val="exact"/>
        </dgm:presLayoutVars>
      </dgm:prSet>
      <dgm:spPr/>
    </dgm:pt>
    <dgm:pt modelId="{518F450F-6C65-4AEC-B3AB-B9D6A7A83DBF}" type="pres">
      <dgm:prSet presAssocID="{59C99F68-BFEC-4013-8718-0FB1A03C9991}" presName="linNode" presStyleCnt="0"/>
      <dgm:spPr/>
    </dgm:pt>
    <dgm:pt modelId="{E4DE516E-2DDD-40A2-B976-656E62AC9C1E}" type="pres">
      <dgm:prSet presAssocID="{59C99F68-BFEC-4013-8718-0FB1A03C9991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2AE20ED-46FF-4AA1-8562-E38CF2AA3252}" type="pres">
      <dgm:prSet presAssocID="{59C99F68-BFEC-4013-8718-0FB1A03C999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1D34F42-1658-4A78-A757-467F1AECFC04}" srcId="{59C99F68-BFEC-4013-8718-0FB1A03C9991}" destId="{2CF3C0A0-97D2-4592-98B6-6B787A15F79B}" srcOrd="2" destOrd="0" parTransId="{F8FD1085-6888-46FB-9128-47AA60704B59}" sibTransId="{94DB1AFE-62B1-4134-BB42-67BB3DADF0C5}"/>
    <dgm:cxn modelId="{2B0B8D85-DF86-49D7-AB28-C92E82035BFE}" srcId="{58EACA7B-9479-4C7E-AF96-471198A953DC}" destId="{59C99F68-BFEC-4013-8718-0FB1A03C9991}" srcOrd="0" destOrd="0" parTransId="{CEC9273E-338A-4DDA-AD30-945765915650}" sibTransId="{4143D301-C0DD-4E8A-BE33-3EDCFACB3C8F}"/>
    <dgm:cxn modelId="{A72C8232-6B75-4250-A057-89EDE701C368}" type="presOf" srcId="{9532F216-4020-4DF9-ACD4-2C0FA4F47153}" destId="{72AE20ED-46FF-4AA1-8562-E38CF2AA3252}" srcOrd="0" destOrd="0" presId="urn:microsoft.com/office/officeart/2005/8/layout/vList5"/>
    <dgm:cxn modelId="{3B822C7D-DF05-48B5-B6E5-D219A240BCF8}" type="presOf" srcId="{2CF3C0A0-97D2-4592-98B6-6B787A15F79B}" destId="{72AE20ED-46FF-4AA1-8562-E38CF2AA3252}" srcOrd="0" destOrd="2" presId="urn:microsoft.com/office/officeart/2005/8/layout/vList5"/>
    <dgm:cxn modelId="{9CE0425D-1A79-4F36-84E7-A9D2253070D6}" type="presOf" srcId="{AA3CCACC-3896-4FC4-A43B-0A65A60DFC20}" destId="{72AE20ED-46FF-4AA1-8562-E38CF2AA3252}" srcOrd="0" destOrd="1" presId="urn:microsoft.com/office/officeart/2005/8/layout/vList5"/>
    <dgm:cxn modelId="{F01C7041-0CE0-4F59-A8B6-D591F8E57CAC}" type="presOf" srcId="{58EACA7B-9479-4C7E-AF96-471198A953DC}" destId="{E96F04EF-3F65-4E70-80C8-503DC88EC4E9}" srcOrd="0" destOrd="0" presId="urn:microsoft.com/office/officeart/2005/8/layout/vList5"/>
    <dgm:cxn modelId="{108B779B-B182-47A4-B444-9C41C1870DDB}" srcId="{59C99F68-BFEC-4013-8718-0FB1A03C9991}" destId="{9532F216-4020-4DF9-ACD4-2C0FA4F47153}" srcOrd="0" destOrd="0" parTransId="{A0269BB6-225F-49BB-870C-22684E702FCA}" sibTransId="{AEB84589-40D0-4175-ADAF-907E31B492DB}"/>
    <dgm:cxn modelId="{96570D0F-ACED-48EF-9073-00B25C38CC19}" type="presOf" srcId="{59C99F68-BFEC-4013-8718-0FB1A03C9991}" destId="{E4DE516E-2DDD-40A2-B976-656E62AC9C1E}" srcOrd="0" destOrd="0" presId="urn:microsoft.com/office/officeart/2005/8/layout/vList5"/>
    <dgm:cxn modelId="{CAED7688-B862-4657-925C-A2667C514CE4}" srcId="{59C99F68-BFEC-4013-8718-0FB1A03C9991}" destId="{AA3CCACC-3896-4FC4-A43B-0A65A60DFC20}" srcOrd="1" destOrd="0" parTransId="{8FCDC268-7946-476C-910F-E3A047A05D27}" sibTransId="{5DA4FEAD-0F93-4516-8B0E-8BF16AB95477}"/>
    <dgm:cxn modelId="{F5232469-379F-45EE-8C1E-3272882B2CBA}" type="presParOf" srcId="{E96F04EF-3F65-4E70-80C8-503DC88EC4E9}" destId="{518F450F-6C65-4AEC-B3AB-B9D6A7A83DBF}" srcOrd="0" destOrd="0" presId="urn:microsoft.com/office/officeart/2005/8/layout/vList5"/>
    <dgm:cxn modelId="{2C1A1B49-FECB-49D4-8AF0-402963290EA8}" type="presParOf" srcId="{518F450F-6C65-4AEC-B3AB-B9D6A7A83DBF}" destId="{E4DE516E-2DDD-40A2-B976-656E62AC9C1E}" srcOrd="0" destOrd="0" presId="urn:microsoft.com/office/officeart/2005/8/layout/vList5"/>
    <dgm:cxn modelId="{E8675D7E-1293-44B4-9265-DA0F7B905276}" type="presParOf" srcId="{518F450F-6C65-4AEC-B3AB-B9D6A7A83DBF}" destId="{72AE20ED-46FF-4AA1-8562-E38CF2AA32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B9D981-F206-4331-AB66-027CB7DD3E0D}" type="doc">
      <dgm:prSet loTypeId="urn:microsoft.com/office/officeart/2005/8/layout/hierarchy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4C231-CDDF-4AA3-AE6A-FDC9F268DF48}">
      <dgm:prSet/>
      <dgm:spPr>
        <a:solidFill>
          <a:srgbClr val="B63800"/>
        </a:solidFill>
      </dgm:spPr>
      <dgm:t>
        <a:bodyPr/>
        <a:lstStyle/>
        <a:p>
          <a:r>
            <a:rPr lang="en-AU" dirty="0"/>
            <a:t>Thank you for attending!</a:t>
          </a:r>
        </a:p>
      </dgm:t>
    </dgm:pt>
    <dgm:pt modelId="{ED8FED6B-294B-4E23-8C90-5DDEB75F8A99}" type="parTrans" cxnId="{5D60ACA5-A46D-4611-878F-235589AFEA01}">
      <dgm:prSet/>
      <dgm:spPr/>
      <dgm:t>
        <a:bodyPr/>
        <a:lstStyle/>
        <a:p>
          <a:endParaRPr lang="en-US"/>
        </a:p>
      </dgm:t>
    </dgm:pt>
    <dgm:pt modelId="{BA333D61-7B98-41C8-84D5-15FB75A8CD13}" type="sibTrans" cxnId="{5D60ACA5-A46D-4611-878F-235589AFEA01}">
      <dgm:prSet/>
      <dgm:spPr/>
      <dgm:t>
        <a:bodyPr/>
        <a:lstStyle/>
        <a:p>
          <a:endParaRPr lang="en-US"/>
        </a:p>
      </dgm:t>
    </dgm:pt>
    <dgm:pt modelId="{821B2875-4A55-4326-9E5B-72DC9BA308BA}" type="pres">
      <dgm:prSet presAssocID="{70B9D981-F206-4331-AB66-027CB7DD3E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30FE29-4BE7-47E9-A288-B3F2ECBF5FA7}" type="pres">
      <dgm:prSet presAssocID="{0114C231-CDDF-4AA3-AE6A-FDC9F268DF48}" presName="vertOne" presStyleCnt="0"/>
      <dgm:spPr/>
    </dgm:pt>
    <dgm:pt modelId="{6997F0E7-2C63-41A4-9B43-119E3480B7ED}" type="pres">
      <dgm:prSet presAssocID="{0114C231-CDDF-4AA3-AE6A-FDC9F268DF48}" presName="txOne" presStyleLbl="node0" presStyleIdx="0" presStyleCnt="1">
        <dgm:presLayoutVars>
          <dgm:chPref val="3"/>
        </dgm:presLayoutVars>
      </dgm:prSet>
      <dgm:spPr/>
    </dgm:pt>
    <dgm:pt modelId="{6E10354F-71AB-4555-9C7B-03975D876696}" type="pres">
      <dgm:prSet presAssocID="{0114C231-CDDF-4AA3-AE6A-FDC9F268DF48}" presName="horzOne" presStyleCnt="0"/>
      <dgm:spPr/>
    </dgm:pt>
  </dgm:ptLst>
  <dgm:cxnLst>
    <dgm:cxn modelId="{B536B30B-6A27-464A-ACC3-25212C3ED932}" type="presOf" srcId="{0114C231-CDDF-4AA3-AE6A-FDC9F268DF48}" destId="{6997F0E7-2C63-41A4-9B43-119E3480B7ED}" srcOrd="0" destOrd="0" presId="urn:microsoft.com/office/officeart/2005/8/layout/hierarchy4"/>
    <dgm:cxn modelId="{13D6D18E-513C-4ACC-B917-FD2ADCD7D4EE}" type="presOf" srcId="{70B9D981-F206-4331-AB66-027CB7DD3E0D}" destId="{821B2875-4A55-4326-9E5B-72DC9BA308BA}" srcOrd="0" destOrd="0" presId="urn:microsoft.com/office/officeart/2005/8/layout/hierarchy4"/>
    <dgm:cxn modelId="{5D60ACA5-A46D-4611-878F-235589AFEA01}" srcId="{70B9D981-F206-4331-AB66-027CB7DD3E0D}" destId="{0114C231-CDDF-4AA3-AE6A-FDC9F268DF48}" srcOrd="0" destOrd="0" parTransId="{ED8FED6B-294B-4E23-8C90-5DDEB75F8A99}" sibTransId="{BA333D61-7B98-41C8-84D5-15FB75A8CD13}"/>
    <dgm:cxn modelId="{268D9C5D-2AF6-4AFE-A000-2425D4FFDED0}" type="presParOf" srcId="{821B2875-4A55-4326-9E5B-72DC9BA308BA}" destId="{DF30FE29-4BE7-47E9-A288-B3F2ECBF5FA7}" srcOrd="0" destOrd="0" presId="urn:microsoft.com/office/officeart/2005/8/layout/hierarchy4"/>
    <dgm:cxn modelId="{8A05884B-6928-4F22-8DAA-BB4734689C86}" type="presParOf" srcId="{DF30FE29-4BE7-47E9-A288-B3F2ECBF5FA7}" destId="{6997F0E7-2C63-41A4-9B43-119E3480B7ED}" srcOrd="0" destOrd="0" presId="urn:microsoft.com/office/officeart/2005/8/layout/hierarchy4"/>
    <dgm:cxn modelId="{7D7FA495-13A0-4792-970E-FB1E6BC101B4}" type="presParOf" srcId="{DF30FE29-4BE7-47E9-A288-B3F2ECBF5FA7}" destId="{6E10354F-71AB-4555-9C7B-03975D87669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52FCA-9407-4227-84C2-C75FAE99DCA7}">
      <dsp:nvSpPr>
        <dsp:cNvPr id="0" name=""/>
        <dsp:cNvSpPr/>
      </dsp:nvSpPr>
      <dsp:spPr>
        <a:xfrm rot="5400000">
          <a:off x="7002435" y="-2935721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The flow or sequence of the discussion, how and when each element appears during the webinar</a:t>
          </a:r>
          <a:endParaRPr lang="en-AU" sz="2600" kern="1200" dirty="0"/>
        </a:p>
      </dsp:txBody>
      <dsp:txXfrm rot="-5400000">
        <a:off x="3950208" y="161326"/>
        <a:ext cx="6977772" cy="828497"/>
      </dsp:txXfrm>
    </dsp:sp>
    <dsp:sp modelId="{0E321DFA-5202-454F-9CF5-12A61DCE7463}">
      <dsp:nvSpPr>
        <dsp:cNvPr id="0" name=""/>
        <dsp:cNvSpPr/>
      </dsp:nvSpPr>
      <dsp:spPr>
        <a:xfrm>
          <a:off x="0" y="1738"/>
          <a:ext cx="3950208" cy="11476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300" kern="1200" dirty="0"/>
            <a:t>Sequencing</a:t>
          </a:r>
          <a:endParaRPr lang="en-AU" sz="5300" kern="1200" dirty="0"/>
        </a:p>
      </dsp:txBody>
      <dsp:txXfrm>
        <a:off x="56025" y="57763"/>
        <a:ext cx="3838158" cy="1035621"/>
      </dsp:txXfrm>
    </dsp:sp>
    <dsp:sp modelId="{F81F66CD-0122-47B4-985B-19E6C33F7C49}">
      <dsp:nvSpPr>
        <dsp:cNvPr id="0" name=""/>
        <dsp:cNvSpPr/>
      </dsp:nvSpPr>
      <dsp:spPr>
        <a:xfrm rot="5400000">
          <a:off x="7002435" y="-1730666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252936"/>
            <a:satOff val="6759"/>
            <a:lumOff val="8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2936"/>
              <a:satOff val="6759"/>
              <a:lumOff val="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That is you – the person who they are listening to, learning from and following</a:t>
          </a:r>
          <a:endParaRPr lang="en-AU" sz="2600" kern="1200" dirty="0"/>
        </a:p>
      </dsp:txBody>
      <dsp:txXfrm rot="-5400000">
        <a:off x="3950208" y="1366381"/>
        <a:ext cx="6977772" cy="828497"/>
      </dsp:txXfrm>
    </dsp:sp>
    <dsp:sp modelId="{641AEBE6-3A36-4898-B0A2-F9EA4C6FFA46}">
      <dsp:nvSpPr>
        <dsp:cNvPr id="0" name=""/>
        <dsp:cNvSpPr/>
      </dsp:nvSpPr>
      <dsp:spPr>
        <a:xfrm>
          <a:off x="0" y="1206793"/>
          <a:ext cx="3950208" cy="1147671"/>
        </a:xfrm>
        <a:prstGeom prst="roundRect">
          <a:avLst/>
        </a:prstGeom>
        <a:solidFill>
          <a:schemeClr val="accent2">
            <a:hueOff val="470872"/>
            <a:satOff val="556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300" kern="1200" dirty="0"/>
            <a:t>Presenter</a:t>
          </a:r>
          <a:endParaRPr lang="en-AU" sz="5300" kern="1200" dirty="0"/>
        </a:p>
      </dsp:txBody>
      <dsp:txXfrm>
        <a:off x="56025" y="1262818"/>
        <a:ext cx="3838158" cy="1035621"/>
      </dsp:txXfrm>
    </dsp:sp>
    <dsp:sp modelId="{F827F3D9-918C-449B-BD1A-B8B4EA6C88F3}">
      <dsp:nvSpPr>
        <dsp:cNvPr id="0" name=""/>
        <dsp:cNvSpPr/>
      </dsp:nvSpPr>
      <dsp:spPr>
        <a:xfrm rot="5400000">
          <a:off x="7002435" y="-525611"/>
          <a:ext cx="918137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 dirty="0"/>
            <a:t>The software and systems, and how they are used and configured to help run the webinar</a:t>
          </a:r>
        </a:p>
      </dsp:txBody>
      <dsp:txXfrm rot="-5400000">
        <a:off x="3950208" y="2571436"/>
        <a:ext cx="6977772" cy="828497"/>
      </dsp:txXfrm>
    </dsp:sp>
    <dsp:sp modelId="{37AABE21-6785-4B67-80F5-EA002A8A4EA5}">
      <dsp:nvSpPr>
        <dsp:cNvPr id="0" name=""/>
        <dsp:cNvSpPr/>
      </dsp:nvSpPr>
      <dsp:spPr>
        <a:xfrm>
          <a:off x="0" y="2411848"/>
          <a:ext cx="3950208" cy="1147671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300" kern="1200" dirty="0"/>
            <a:t>Tools</a:t>
          </a:r>
        </a:p>
      </dsp:txBody>
      <dsp:txXfrm>
        <a:off x="56025" y="2467873"/>
        <a:ext cx="3838158" cy="1035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C9ECB-D0B0-4790-9A2D-FEE532BE1038}">
      <dsp:nvSpPr>
        <dsp:cNvPr id="0" name=""/>
        <dsp:cNvSpPr/>
      </dsp:nvSpPr>
      <dsp:spPr>
        <a:xfrm>
          <a:off x="2009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Admin</a:t>
          </a:r>
        </a:p>
      </dsp:txBody>
      <dsp:txXfrm>
        <a:off x="35826" y="515511"/>
        <a:ext cx="2241583" cy="1086974"/>
      </dsp:txXfrm>
    </dsp:sp>
    <dsp:sp modelId="{DC4FF804-BFCE-47E3-BC80-112E3B703315}">
      <dsp:nvSpPr>
        <dsp:cNvPr id="0" name=""/>
        <dsp:cNvSpPr/>
      </dsp:nvSpPr>
      <dsp:spPr>
        <a:xfrm>
          <a:off x="232930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71671-7FF6-4739-B9F1-32FD43BDEB07}">
      <dsp:nvSpPr>
        <dsp:cNvPr id="0" name=""/>
        <dsp:cNvSpPr/>
      </dsp:nvSpPr>
      <dsp:spPr>
        <a:xfrm>
          <a:off x="463852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Any non-content material and info that they need</a:t>
          </a:r>
        </a:p>
      </dsp:txBody>
      <dsp:txXfrm>
        <a:off x="497669" y="1958772"/>
        <a:ext cx="1779739" cy="1086974"/>
      </dsp:txXfrm>
    </dsp:sp>
    <dsp:sp modelId="{FD889EF2-7AB7-4A12-ADA9-EB39A5C218B8}">
      <dsp:nvSpPr>
        <dsp:cNvPr id="0" name=""/>
        <dsp:cNvSpPr/>
      </dsp:nvSpPr>
      <dsp:spPr>
        <a:xfrm>
          <a:off x="2888530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Early Concepts</a:t>
          </a:r>
        </a:p>
      </dsp:txBody>
      <dsp:txXfrm>
        <a:off x="2922347" y="515511"/>
        <a:ext cx="2241583" cy="1086974"/>
      </dsp:txXfrm>
    </dsp:sp>
    <dsp:sp modelId="{896A8B30-347E-426E-A2CA-0BEE9CB5E70E}">
      <dsp:nvSpPr>
        <dsp:cNvPr id="0" name=""/>
        <dsp:cNvSpPr/>
      </dsp:nvSpPr>
      <dsp:spPr>
        <a:xfrm>
          <a:off x="3119452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5C7AB-182E-44D7-A40B-76A7DD42AB69}">
      <dsp:nvSpPr>
        <dsp:cNvPr id="0" name=""/>
        <dsp:cNvSpPr/>
      </dsp:nvSpPr>
      <dsp:spPr>
        <a:xfrm>
          <a:off x="3350374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3914"/>
              <a:satOff val="3707"/>
              <a:lumOff val="-196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The important ideas that need to be mastered</a:t>
          </a:r>
        </a:p>
      </dsp:txBody>
      <dsp:txXfrm>
        <a:off x="3384191" y="1958772"/>
        <a:ext cx="1779739" cy="1086974"/>
      </dsp:txXfrm>
    </dsp:sp>
    <dsp:sp modelId="{A44F8A1A-E7CA-41F8-A669-011253211625}">
      <dsp:nvSpPr>
        <dsp:cNvPr id="0" name=""/>
        <dsp:cNvSpPr/>
      </dsp:nvSpPr>
      <dsp:spPr>
        <a:xfrm>
          <a:off x="5775052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Response</a:t>
          </a:r>
        </a:p>
      </dsp:txBody>
      <dsp:txXfrm>
        <a:off x="5808869" y="515511"/>
        <a:ext cx="2241583" cy="1086974"/>
      </dsp:txXfrm>
    </dsp:sp>
    <dsp:sp modelId="{3DA66133-56D2-4E6B-9DDC-19C0D61FCAA1}">
      <dsp:nvSpPr>
        <dsp:cNvPr id="0" name=""/>
        <dsp:cNvSpPr/>
      </dsp:nvSpPr>
      <dsp:spPr>
        <a:xfrm>
          <a:off x="6005973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A074A-F975-4CA7-863C-3DC1BFB7F96A}">
      <dsp:nvSpPr>
        <dsp:cNvPr id="0" name=""/>
        <dsp:cNvSpPr/>
      </dsp:nvSpPr>
      <dsp:spPr>
        <a:xfrm>
          <a:off x="6236895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627829"/>
              <a:satOff val="7414"/>
              <a:lumOff val="-39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Opportunities for them to reply and participate</a:t>
          </a:r>
        </a:p>
      </dsp:txBody>
      <dsp:txXfrm>
        <a:off x="6270712" y="1958772"/>
        <a:ext cx="1779739" cy="1086974"/>
      </dsp:txXfrm>
    </dsp:sp>
    <dsp:sp modelId="{59FFC96B-7646-43F4-9347-E2D3F8867BA1}">
      <dsp:nvSpPr>
        <dsp:cNvPr id="0" name=""/>
        <dsp:cNvSpPr/>
      </dsp:nvSpPr>
      <dsp:spPr>
        <a:xfrm>
          <a:off x="8661573" y="481694"/>
          <a:ext cx="2309217" cy="115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Wrap-up</a:t>
          </a:r>
        </a:p>
      </dsp:txBody>
      <dsp:txXfrm>
        <a:off x="8695390" y="515511"/>
        <a:ext cx="2241583" cy="1086974"/>
      </dsp:txXfrm>
    </dsp:sp>
    <dsp:sp modelId="{6D4B6CFD-7539-4D5F-A40A-5C8868835043}">
      <dsp:nvSpPr>
        <dsp:cNvPr id="0" name=""/>
        <dsp:cNvSpPr/>
      </dsp:nvSpPr>
      <dsp:spPr>
        <a:xfrm>
          <a:off x="8892495" y="1636303"/>
          <a:ext cx="230921" cy="8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56"/>
              </a:lnTo>
              <a:lnTo>
                <a:pt x="230921" y="86595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23A8A-7481-41FF-916A-C925EE5C8C22}">
      <dsp:nvSpPr>
        <dsp:cNvPr id="0" name=""/>
        <dsp:cNvSpPr/>
      </dsp:nvSpPr>
      <dsp:spPr>
        <a:xfrm>
          <a:off x="9123417" y="1924955"/>
          <a:ext cx="1847373" cy="115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941743"/>
              <a:satOff val="11121"/>
              <a:lumOff val="-588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What they should remember the most afterwards</a:t>
          </a:r>
        </a:p>
      </dsp:txBody>
      <dsp:txXfrm>
        <a:off x="9157234" y="1958772"/>
        <a:ext cx="1779739" cy="1086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869EE-D24F-4A8F-A60A-AD436EA3EC1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C51BC7-9274-4293-B1A7-09ADD4DBE7A3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DB3D95-DF18-4D4E-AFA6-8CFF8EFC49D7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5A55B-3E5A-441D-8CEA-DE5687948CEA}">
      <dsp:nvSpPr>
        <dsp:cNvPr id="0" name=""/>
        <dsp:cNvSpPr/>
      </dsp:nvSpPr>
      <dsp:spPr>
        <a:xfrm>
          <a:off x="1633824" y="589708"/>
          <a:ext cx="3933151" cy="3933151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E08730-E41D-461D-B4E2-0F6E71E5DB61}">
      <dsp:nvSpPr>
        <dsp:cNvPr id="0" name=""/>
        <dsp:cNvSpPr/>
      </dsp:nvSpPr>
      <dsp:spPr>
        <a:xfrm>
          <a:off x="2695025" y="1650909"/>
          <a:ext cx="1810748" cy="1810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The Webinar sequence</a:t>
          </a:r>
        </a:p>
      </dsp:txBody>
      <dsp:txXfrm>
        <a:off x="2960203" y="1916087"/>
        <a:ext cx="1280392" cy="1280392"/>
      </dsp:txXfrm>
    </dsp:sp>
    <dsp:sp modelId="{E4C4D7D2-4A44-4819-A1A8-955973FE76B3}">
      <dsp:nvSpPr>
        <dsp:cNvPr id="0" name=""/>
        <dsp:cNvSpPr/>
      </dsp:nvSpPr>
      <dsp:spPr>
        <a:xfrm>
          <a:off x="2966638" y="1577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Set expectations and resolve admin</a:t>
          </a:r>
        </a:p>
      </dsp:txBody>
      <dsp:txXfrm>
        <a:off x="3152262" y="187201"/>
        <a:ext cx="896275" cy="896275"/>
      </dsp:txXfrm>
    </dsp:sp>
    <dsp:sp modelId="{9B3EC438-C0E1-43D8-B8CF-B6B6962C42DC}">
      <dsp:nvSpPr>
        <dsp:cNvPr id="0" name=""/>
        <dsp:cNvSpPr/>
      </dsp:nvSpPr>
      <dsp:spPr>
        <a:xfrm>
          <a:off x="4887582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313914"/>
                <a:satOff val="3707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2">
                <a:hueOff val="313914"/>
                <a:satOff val="3707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2">
                <a:hueOff val="313914"/>
                <a:satOff val="3707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Deliver initial content</a:t>
          </a:r>
        </a:p>
      </dsp:txBody>
      <dsp:txXfrm>
        <a:off x="5073206" y="2108146"/>
        <a:ext cx="896275" cy="896275"/>
      </dsp:txXfrm>
    </dsp:sp>
    <dsp:sp modelId="{33647787-5892-47D3-9191-4FDAB223D170}">
      <dsp:nvSpPr>
        <dsp:cNvPr id="0" name=""/>
        <dsp:cNvSpPr/>
      </dsp:nvSpPr>
      <dsp:spPr>
        <a:xfrm>
          <a:off x="2966638" y="3843466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627829"/>
                <a:satOff val="741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2">
                <a:hueOff val="627829"/>
                <a:satOff val="741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2">
                <a:hueOff val="627829"/>
                <a:satOff val="741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Create chances to share and express</a:t>
          </a:r>
        </a:p>
      </dsp:txBody>
      <dsp:txXfrm>
        <a:off x="3152262" y="4029090"/>
        <a:ext cx="896275" cy="896275"/>
      </dsp:txXfrm>
    </dsp:sp>
    <dsp:sp modelId="{1935F783-58CD-4DFB-92D6-9294D64FB057}">
      <dsp:nvSpPr>
        <dsp:cNvPr id="0" name=""/>
        <dsp:cNvSpPr/>
      </dsp:nvSpPr>
      <dsp:spPr>
        <a:xfrm>
          <a:off x="1045693" y="1922522"/>
          <a:ext cx="1267523" cy="1267523"/>
        </a:xfrm>
        <a:prstGeom prst="ellipse">
          <a:avLst/>
        </a:prstGeom>
        <a:gradFill rotWithShape="0">
          <a:gsLst>
            <a:gs pos="0">
              <a:schemeClr val="accent2">
                <a:hueOff val="941743"/>
                <a:satOff val="11121"/>
                <a:lumOff val="-5883"/>
                <a:alphaOff val="0"/>
                <a:shade val="51000"/>
                <a:satMod val="130000"/>
              </a:schemeClr>
            </a:gs>
            <a:gs pos="80000">
              <a:schemeClr val="accent2">
                <a:hueOff val="941743"/>
                <a:satOff val="11121"/>
                <a:lumOff val="-5883"/>
                <a:alphaOff val="0"/>
                <a:shade val="93000"/>
                <a:satMod val="130000"/>
              </a:schemeClr>
            </a:gs>
            <a:gs pos="100000">
              <a:schemeClr val="accent2">
                <a:hueOff val="941743"/>
                <a:satOff val="11121"/>
                <a:lumOff val="-5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Wrap up with key points or important info</a:t>
          </a:r>
        </a:p>
      </dsp:txBody>
      <dsp:txXfrm>
        <a:off x="1231317" y="2108146"/>
        <a:ext cx="896275" cy="896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4EF9C-44E8-4061-B371-A77FFCC1754F}">
      <dsp:nvSpPr>
        <dsp:cNvPr id="0" name=""/>
        <dsp:cNvSpPr/>
      </dsp:nvSpPr>
      <dsp:spPr>
        <a:xfrm rot="5400000">
          <a:off x="6037000" y="-1730666"/>
          <a:ext cx="2849007" cy="702259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700" kern="1200" dirty="0"/>
            <a:t>Show enthusiasm to encourage theirs.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700" kern="1200" dirty="0"/>
            <a:t>Create importance for the content by showing how it works in general daily activities.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700" kern="1200" dirty="0"/>
            <a:t>Allow students to encourage each other by seeing each others comments as they go.</a:t>
          </a:r>
        </a:p>
      </dsp:txBody>
      <dsp:txXfrm rot="-5400000">
        <a:off x="3950208" y="495203"/>
        <a:ext cx="6883515" cy="2570853"/>
      </dsp:txXfrm>
    </dsp:sp>
    <dsp:sp modelId="{D63DAC23-05C5-445C-A347-A6DB339622CD}">
      <dsp:nvSpPr>
        <dsp:cNvPr id="0" name=""/>
        <dsp:cNvSpPr/>
      </dsp:nvSpPr>
      <dsp:spPr>
        <a:xfrm>
          <a:off x="0" y="0"/>
          <a:ext cx="3950208" cy="356125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300" kern="1200" dirty="0"/>
            <a:t>Students will take their cue from you on how to react to the content</a:t>
          </a:r>
        </a:p>
      </dsp:txBody>
      <dsp:txXfrm>
        <a:off x="173846" y="173846"/>
        <a:ext cx="3602516" cy="32135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6F57A-EE63-4EFE-AE66-66F26A15F482}">
      <dsp:nvSpPr>
        <dsp:cNvPr id="0" name=""/>
        <dsp:cNvSpPr/>
      </dsp:nvSpPr>
      <dsp:spPr>
        <a:xfrm rot="5400000">
          <a:off x="4688272" y="-1387814"/>
          <a:ext cx="2100124" cy="540078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1" kern="1200" dirty="0"/>
            <a:t>Answers</a:t>
          </a:r>
          <a:r>
            <a:rPr lang="en-AU" sz="2100" kern="1200" dirty="0"/>
            <a:t> are absolutes that end discussion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1" kern="1200" dirty="0"/>
            <a:t>Opinions</a:t>
          </a:r>
          <a:r>
            <a:rPr lang="en-AU" sz="2100" kern="1200" dirty="0"/>
            <a:t> are variables that create discussion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1" kern="1200" dirty="0"/>
            <a:t>Answers</a:t>
          </a:r>
          <a:r>
            <a:rPr lang="en-AU" sz="2100" kern="1200" dirty="0"/>
            <a:t> have risk that they might be wrong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1" kern="1200" dirty="0"/>
            <a:t>Opinions</a:t>
          </a:r>
          <a:r>
            <a:rPr lang="en-AU" sz="2100" kern="1200" dirty="0"/>
            <a:t> are risk free and always allowed</a:t>
          </a:r>
        </a:p>
      </dsp:txBody>
      <dsp:txXfrm rot="-5400000">
        <a:off x="3037942" y="365036"/>
        <a:ext cx="5298265" cy="1895084"/>
      </dsp:txXfrm>
    </dsp:sp>
    <dsp:sp modelId="{68B722EC-9AD4-4920-9A05-05D2F352A2A2}">
      <dsp:nvSpPr>
        <dsp:cNvPr id="0" name=""/>
        <dsp:cNvSpPr/>
      </dsp:nvSpPr>
      <dsp:spPr>
        <a:xfrm>
          <a:off x="0" y="0"/>
          <a:ext cx="3037942" cy="26251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900" kern="1200" dirty="0"/>
            <a:t>The balance between answers and opinion</a:t>
          </a:r>
        </a:p>
      </dsp:txBody>
      <dsp:txXfrm>
        <a:off x="128150" y="128150"/>
        <a:ext cx="2781642" cy="23688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5CBC6-F922-4BA3-A735-0FFCDF4BE4DF}">
      <dsp:nvSpPr>
        <dsp:cNvPr id="0" name=""/>
        <dsp:cNvSpPr/>
      </dsp:nvSpPr>
      <dsp:spPr>
        <a:xfrm rot="5400000">
          <a:off x="7233708" y="-3225573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Be yourself and allow the students to see the real you</a:t>
          </a:r>
        </a:p>
      </dsp:txBody>
      <dsp:txXfrm rot="-5400000">
        <a:off x="3950207" y="80168"/>
        <a:ext cx="7000352" cy="411110"/>
      </dsp:txXfrm>
    </dsp:sp>
    <dsp:sp modelId="{B3F879C2-CB1D-40ED-8150-44F46EFE80DD}">
      <dsp:nvSpPr>
        <dsp:cNvPr id="0" name=""/>
        <dsp:cNvSpPr/>
      </dsp:nvSpPr>
      <dsp:spPr>
        <a:xfrm>
          <a:off x="0" y="978"/>
          <a:ext cx="3950208" cy="5694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human</a:t>
          </a:r>
        </a:p>
      </dsp:txBody>
      <dsp:txXfrm>
        <a:off x="27800" y="28778"/>
        <a:ext cx="3894608" cy="513888"/>
      </dsp:txXfrm>
    </dsp:sp>
    <dsp:sp modelId="{B34A906F-4376-4801-BE0D-BC851AF1CFF9}">
      <dsp:nvSpPr>
        <dsp:cNvPr id="0" name=""/>
        <dsp:cNvSpPr/>
      </dsp:nvSpPr>
      <dsp:spPr>
        <a:xfrm rot="5400000">
          <a:off x="7233708" y="-2627610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101175"/>
            <a:satOff val="2704"/>
            <a:lumOff val="3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1175"/>
              <a:satOff val="2704"/>
              <a:lumOff val="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Don’t hide or cover things up, deal with things as they are</a:t>
          </a:r>
        </a:p>
      </dsp:txBody>
      <dsp:txXfrm rot="-5400000">
        <a:off x="3950207" y="678131"/>
        <a:ext cx="7000352" cy="411110"/>
      </dsp:txXfrm>
    </dsp:sp>
    <dsp:sp modelId="{51F00C19-DBF8-4A1C-92E9-D515884DA49D}">
      <dsp:nvSpPr>
        <dsp:cNvPr id="0" name=""/>
        <dsp:cNvSpPr/>
      </dsp:nvSpPr>
      <dsp:spPr>
        <a:xfrm>
          <a:off x="0" y="598940"/>
          <a:ext cx="3950208" cy="569488"/>
        </a:xfrm>
        <a:prstGeom prst="roundRect">
          <a:avLst/>
        </a:prstGeom>
        <a:solidFill>
          <a:schemeClr val="accent2">
            <a:hueOff val="188349"/>
            <a:satOff val="222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honest</a:t>
          </a:r>
        </a:p>
      </dsp:txBody>
      <dsp:txXfrm>
        <a:off x="27800" y="626740"/>
        <a:ext cx="3894608" cy="513888"/>
      </dsp:txXfrm>
    </dsp:sp>
    <dsp:sp modelId="{02CDBBF0-C0B7-493F-A3FF-9B0E732B50D4}">
      <dsp:nvSpPr>
        <dsp:cNvPr id="0" name=""/>
        <dsp:cNvSpPr/>
      </dsp:nvSpPr>
      <dsp:spPr>
        <a:xfrm rot="5400000">
          <a:off x="7233708" y="-2029647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202349"/>
            <a:satOff val="5407"/>
            <a:lumOff val="6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2349"/>
              <a:satOff val="5407"/>
              <a:lumOff val="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Share thoughts or experiences that have meaning to you</a:t>
          </a:r>
        </a:p>
      </dsp:txBody>
      <dsp:txXfrm rot="-5400000">
        <a:off x="3950207" y="1276094"/>
        <a:ext cx="7000352" cy="411110"/>
      </dsp:txXfrm>
    </dsp:sp>
    <dsp:sp modelId="{2A486904-38CA-4AEF-84E8-891112F4920C}">
      <dsp:nvSpPr>
        <dsp:cNvPr id="0" name=""/>
        <dsp:cNvSpPr/>
      </dsp:nvSpPr>
      <dsp:spPr>
        <a:xfrm>
          <a:off x="0" y="1196903"/>
          <a:ext cx="3950208" cy="569488"/>
        </a:xfrm>
        <a:prstGeom prst="roundRect">
          <a:avLst/>
        </a:prstGeom>
        <a:solidFill>
          <a:schemeClr val="accent2">
            <a:hueOff val="376697"/>
            <a:satOff val="4448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personal</a:t>
          </a:r>
        </a:p>
      </dsp:txBody>
      <dsp:txXfrm>
        <a:off x="27800" y="1224703"/>
        <a:ext cx="3894608" cy="513888"/>
      </dsp:txXfrm>
    </dsp:sp>
    <dsp:sp modelId="{6FBE9C3F-D97C-4226-AF29-F7711F6D4AE2}">
      <dsp:nvSpPr>
        <dsp:cNvPr id="0" name=""/>
        <dsp:cNvSpPr/>
      </dsp:nvSpPr>
      <dsp:spPr>
        <a:xfrm rot="5400000">
          <a:off x="7233708" y="-1431685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303524"/>
            <a:satOff val="8111"/>
            <a:lumOff val="9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3524"/>
              <a:satOff val="8111"/>
              <a:lumOff val="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Show the students your enthusiasm for teaching the subject</a:t>
          </a:r>
        </a:p>
      </dsp:txBody>
      <dsp:txXfrm rot="-5400000">
        <a:off x="3950207" y="1874056"/>
        <a:ext cx="7000352" cy="411110"/>
      </dsp:txXfrm>
    </dsp:sp>
    <dsp:sp modelId="{9D7799B8-112F-44D4-BE2C-A4030AC8D72C}">
      <dsp:nvSpPr>
        <dsp:cNvPr id="0" name=""/>
        <dsp:cNvSpPr/>
      </dsp:nvSpPr>
      <dsp:spPr>
        <a:xfrm>
          <a:off x="0" y="1794866"/>
          <a:ext cx="3950208" cy="569488"/>
        </a:xfrm>
        <a:prstGeom prst="roundRect">
          <a:avLst/>
        </a:prstGeom>
        <a:solidFill>
          <a:schemeClr val="accent2">
            <a:hueOff val="565046"/>
            <a:satOff val="6673"/>
            <a:lumOff val="-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passionate</a:t>
          </a:r>
        </a:p>
      </dsp:txBody>
      <dsp:txXfrm>
        <a:off x="27800" y="1822666"/>
        <a:ext cx="3894608" cy="513888"/>
      </dsp:txXfrm>
    </dsp:sp>
    <dsp:sp modelId="{30E1A009-2D25-42EC-8ACD-43A1CD04DFC3}">
      <dsp:nvSpPr>
        <dsp:cNvPr id="0" name=""/>
        <dsp:cNvSpPr/>
      </dsp:nvSpPr>
      <dsp:spPr>
        <a:xfrm rot="5400000">
          <a:off x="7233708" y="-833722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404698"/>
            <a:satOff val="10814"/>
            <a:lumOff val="12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4698"/>
              <a:satOff val="10814"/>
              <a:lumOff val="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Be free to divert from plan A when a new path is interesting</a:t>
          </a:r>
        </a:p>
      </dsp:txBody>
      <dsp:txXfrm rot="-5400000">
        <a:off x="3950207" y="2472019"/>
        <a:ext cx="7000352" cy="411110"/>
      </dsp:txXfrm>
    </dsp:sp>
    <dsp:sp modelId="{AB62A104-B408-4AC9-A3DE-70AEABDAC280}">
      <dsp:nvSpPr>
        <dsp:cNvPr id="0" name=""/>
        <dsp:cNvSpPr/>
      </dsp:nvSpPr>
      <dsp:spPr>
        <a:xfrm>
          <a:off x="0" y="2392829"/>
          <a:ext cx="3950208" cy="569488"/>
        </a:xfrm>
        <a:prstGeom prst="roundRect">
          <a:avLst/>
        </a:prstGeom>
        <a:solidFill>
          <a:schemeClr val="accent2">
            <a:hueOff val="753394"/>
            <a:satOff val="8897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adaptable</a:t>
          </a:r>
        </a:p>
      </dsp:txBody>
      <dsp:txXfrm>
        <a:off x="27800" y="2420629"/>
        <a:ext cx="3894608" cy="513888"/>
      </dsp:txXfrm>
    </dsp:sp>
    <dsp:sp modelId="{46272F97-D503-440E-AC25-D9626DBA2868}">
      <dsp:nvSpPr>
        <dsp:cNvPr id="0" name=""/>
        <dsp:cNvSpPr/>
      </dsp:nvSpPr>
      <dsp:spPr>
        <a:xfrm rot="5400000">
          <a:off x="7233708" y="-235759"/>
          <a:ext cx="455590" cy="7022592"/>
        </a:xfrm>
        <a:prstGeom prst="round2SameRect">
          <a:avLst/>
        </a:prstGeom>
        <a:solidFill>
          <a:schemeClr val="accent2">
            <a:tint val="40000"/>
            <a:alpha val="90000"/>
            <a:hueOff val="505873"/>
            <a:satOff val="13518"/>
            <a:lumOff val="15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5873"/>
              <a:satOff val="13518"/>
              <a:lumOff val="1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Position yourself on equal terms with your students</a:t>
          </a:r>
        </a:p>
      </dsp:txBody>
      <dsp:txXfrm rot="-5400000">
        <a:off x="3950207" y="3069982"/>
        <a:ext cx="7000352" cy="411110"/>
      </dsp:txXfrm>
    </dsp:sp>
    <dsp:sp modelId="{04FCEFD6-5DD7-4556-8ABA-95D838A6EF24}">
      <dsp:nvSpPr>
        <dsp:cNvPr id="0" name=""/>
        <dsp:cNvSpPr/>
      </dsp:nvSpPr>
      <dsp:spPr>
        <a:xfrm>
          <a:off x="0" y="2990792"/>
          <a:ext cx="3950208" cy="569488"/>
        </a:xfrm>
        <a:prstGeom prst="roundRect">
          <a:avLst/>
        </a:prstGeom>
        <a:solidFill>
          <a:schemeClr val="accent2">
            <a:hueOff val="941743"/>
            <a:satOff val="11121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Be grounded</a:t>
          </a:r>
        </a:p>
      </dsp:txBody>
      <dsp:txXfrm>
        <a:off x="27800" y="3018592"/>
        <a:ext cx="3894608" cy="5138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E20ED-46FF-4AA1-8562-E38CF2AA3252}">
      <dsp:nvSpPr>
        <dsp:cNvPr id="0" name=""/>
        <dsp:cNvSpPr/>
      </dsp:nvSpPr>
      <dsp:spPr>
        <a:xfrm rot="5400000">
          <a:off x="6037000" y="-1730666"/>
          <a:ext cx="2849007" cy="702259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400" kern="1200" dirty="0"/>
            <a:t>Consider the way in which it was conducted and how well it benefited from the content in this topic.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400" kern="1200" dirty="0"/>
            <a:t>Define which areas of the delivery could be improved for better results, or better engagement</a:t>
          </a:r>
          <a:r>
            <a:rPr lang="en-AU" sz="2400" kern="1200" dirty="0"/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AU" sz="2400" kern="1200" dirty="0"/>
            <a:t>Consider how you can incorporate those improvements into your next webinar</a:t>
          </a:r>
          <a:r>
            <a:rPr lang="en-AU" sz="2400" kern="1200" dirty="0"/>
            <a:t>.</a:t>
          </a:r>
        </a:p>
      </dsp:txBody>
      <dsp:txXfrm rot="-5400000">
        <a:off x="3950208" y="495203"/>
        <a:ext cx="6883515" cy="2570853"/>
      </dsp:txXfrm>
    </dsp:sp>
    <dsp:sp modelId="{E4DE516E-2DDD-40A2-B976-656E62AC9C1E}">
      <dsp:nvSpPr>
        <dsp:cNvPr id="0" name=""/>
        <dsp:cNvSpPr/>
      </dsp:nvSpPr>
      <dsp:spPr>
        <a:xfrm>
          <a:off x="0" y="0"/>
          <a:ext cx="3950208" cy="3561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300" kern="1200" dirty="0"/>
            <a:t>Review the recording of an online learning webinar</a:t>
          </a:r>
          <a:endParaRPr lang="en-AU" sz="4300" kern="1200" dirty="0"/>
        </a:p>
      </dsp:txBody>
      <dsp:txXfrm>
        <a:off x="173846" y="173846"/>
        <a:ext cx="3602516" cy="32135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7F0E7-2C63-41A4-9B43-119E3480B7ED}">
      <dsp:nvSpPr>
        <dsp:cNvPr id="0" name=""/>
        <dsp:cNvSpPr/>
      </dsp:nvSpPr>
      <dsp:spPr>
        <a:xfrm>
          <a:off x="0" y="0"/>
          <a:ext cx="10972800" cy="3561259"/>
        </a:xfrm>
        <a:prstGeom prst="roundRect">
          <a:avLst>
            <a:gd name="adj" fmla="val 10000"/>
          </a:avLst>
        </a:prstGeom>
        <a:solidFill>
          <a:srgbClr val="B638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Thank you for attending!</a:t>
          </a:r>
        </a:p>
      </dsp:txBody>
      <dsp:txXfrm>
        <a:off x="104306" y="104306"/>
        <a:ext cx="10764188" cy="3352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2" y="0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576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2" y="9428243"/>
            <a:ext cx="2946575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15" tIns="45907" rIns="91815" bIns="45907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pPr>
              <a:defRPr/>
            </a:pPr>
            <a:fld id="{FE946363-3795-44C6-A2F1-956E76906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8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09"/>
            <a:ext cx="5438464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8243"/>
            <a:ext cx="294495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68C37-C3FB-46B7-AF9E-63EE2121E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6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09BEF-DD91-478C-AA6A-3160DB7391DE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340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77F0C-A52C-4008-B68A-D0410E7B5D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2D79B-C901-4350-A6D6-A4845E457B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9D88-8621-4D23-AB0B-95268D8E7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2204864"/>
            <a:ext cx="11055349" cy="3921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5A87F-6B4F-41FB-BC56-251E84F49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23EE2-8816-4112-817A-8F2E8A7C9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3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08875-7CBD-4528-8EC4-303C2318C8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2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51392-C4CB-40F3-9800-A8CB1C9248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20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FBF-C17A-4EC5-B340-807D83A83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E9706-D855-4628-ACA4-B0BB7A78D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4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B4F0-86D9-46C6-B031-9822D69A4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7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0152" y="1125538"/>
            <a:ext cx="2762249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125538"/>
            <a:ext cx="80899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AAF7-3C53-4EA1-9D84-37465C32D7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EF7-5E81-46F0-8F84-58253D7091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8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415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669360"/>
            <a:ext cx="5233888" cy="188640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480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67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n>
                  <a:solidFill>
                    <a:schemeClr val="tx1"/>
                  </a:solidFill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636913"/>
            <a:ext cx="53848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04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2780928"/>
            <a:ext cx="5376597" cy="5677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501008"/>
            <a:ext cx="5390389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012" y="270892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011" y="3501008"/>
            <a:ext cx="5393863" cy="26251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49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5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7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173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3" y="126876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92897"/>
            <a:ext cx="4011084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232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12776"/>
            <a:ext cx="7315200" cy="33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47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37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48F7B-473B-416A-9D09-F9D7B4DB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2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40768"/>
            <a:ext cx="2743200" cy="478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40768"/>
            <a:ext cx="8026400" cy="478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3712" y="6597352"/>
            <a:ext cx="5233888" cy="260648"/>
          </a:xfrm>
        </p:spPr>
        <p:txBody>
          <a:bodyPr/>
          <a:lstStyle/>
          <a:p>
            <a:r>
              <a:rPr lang="en-GB" dirty="0"/>
              <a:t>WK1 Digital Marketing FOC CSU/ITM © Liberated Vision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68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r">
              <a:defRPr baseline="0">
                <a:solidFill>
                  <a:schemeClr val="accent3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9599" y="2643183"/>
            <a:ext cx="11055351" cy="3482981"/>
          </a:xfrm>
        </p:spPr>
        <p:txBody>
          <a:bodyPr/>
          <a:lstStyle>
            <a:lvl1pPr>
              <a:defRPr sz="2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8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8451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125538"/>
            <a:ext cx="11055349" cy="1008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2349501"/>
            <a:ext cx="5226049" cy="374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341533" y="2349501"/>
            <a:ext cx="5226051" cy="3743325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4679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WK1 Digital Marketing FOC CSU/ITM © Liberated Vision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Step - </a:t>
            </a:r>
            <a:fld id="{5410436B-761A-4DC3-A16E-B4B416EA6E5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D2FA-CAAE-466A-8FE7-E52966D7A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4117-189C-4DBA-AF67-FBE9E61BBF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28A97-2D1B-4053-B7E9-94B6257222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D8E2-B6CC-40EF-B692-CCC6871B50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50271-33B7-48A5-8FF9-449ED1B21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184" y="6242050"/>
            <a:ext cx="783167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7AF2D-911F-4AFB-AC38-59E1CC2B7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624417" y="2060576"/>
          <a:ext cx="8128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Chart" r:id="rId14" imgW="6096000" imgH="4067251" progId="MSGraph.Chart.8">
                  <p:embed followColorScheme="full"/>
                </p:oleObj>
              </mc:Choice>
              <mc:Fallback>
                <p:oleObj name="Chart" r:id="rId14" imgW="6096000" imgH="4067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17" y="2060576"/>
                        <a:ext cx="8128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25538"/>
            <a:ext cx="11055349" cy="10080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242050"/>
            <a:ext cx="78316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95950-06F2-46B6-8431-4996042016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16080" name="Group 16"/>
          <p:cNvGraphicFramePr>
            <a:graphicFrameLocks noGrp="1"/>
          </p:cNvGraphicFramePr>
          <p:nvPr/>
        </p:nvGraphicFramePr>
        <p:xfrm>
          <a:off x="624418" y="2276476"/>
          <a:ext cx="7488767" cy="3744913"/>
        </p:xfrm>
        <a:graphic>
          <a:graphicData uri="http://schemas.openxmlformats.org/drawingml/2006/table">
            <a:tbl>
              <a:tblPr/>
              <a:tblGrid>
                <a:gridCol w="3744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5010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D2232A"/>
                        </a:solidFill>
                        <a:effectLst/>
                        <a:latin typeface="Arial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D2232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800">
          <a:solidFill>
            <a:srgbClr val="D2232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 sz="2400">
          <a:solidFill>
            <a:srgbClr val="D2232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 sz="2000">
          <a:solidFill>
            <a:srgbClr val="D2232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Char char="–"/>
        <a:defRPr>
          <a:solidFill>
            <a:srgbClr val="D2232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50101"/>
        </a:buClr>
        <a:buFont typeface="Wingdings" pitchFamily="2" charset="2"/>
        <a:buChar char="l"/>
        <a:defRPr>
          <a:solidFill>
            <a:srgbClr val="D2232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4076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64905"/>
            <a:ext cx="109728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3712" y="6356351"/>
            <a:ext cx="523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WK1 Digital Marketing FOC CSU/ITM © Liberated Vision 2015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2C18-0946-417B-990D-6EFE76C6BF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3" r:id="rId13"/>
    <p:sldLayoutId id="2147483738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ln w="6350">
            <a:solidFill>
              <a:schemeClr val="tx1"/>
            </a:solidFill>
          </a:ln>
          <a:solidFill>
            <a:schemeClr val="accent3"/>
          </a:solidFill>
          <a:effectLst/>
          <a:latin typeface="Open Sans" pitchFamily="34" charset="0"/>
          <a:ea typeface="Open Sans" pitchFamily="34" charset="0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Open Sans" pitchFamily="34" charset="0"/>
          <a:ea typeface="Open Sans" pitchFamily="34" charset="0"/>
          <a:cs typeface="Open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652" y="692696"/>
            <a:ext cx="10422193" cy="223224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</a:pPr>
            <a:r>
              <a:rPr lang="en-AU" sz="3600" dirty="0"/>
              <a:t>Welcome to the </a:t>
            </a:r>
            <a:br>
              <a:rPr lang="en-AU" sz="3600" dirty="0"/>
            </a:br>
            <a:r>
              <a:rPr lang="en-AU" sz="3600" dirty="0"/>
              <a:t>Short Course in Online Mentoring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Topic 4 - Webinars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9416" y="2996952"/>
            <a:ext cx="8075240" cy="35283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3000" dirty="0"/>
              <a:t>Presented by </a:t>
            </a:r>
            <a:r>
              <a:rPr lang="en-AU" sz="3000" b="1" dirty="0"/>
              <a:t>Brenton Burchmore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AU" sz="24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AU" sz="2400" dirty="0"/>
              <a:t>Agenda: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Webinar basics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Sequencing the webinar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Persona and delivery</a:t>
            </a:r>
          </a:p>
          <a:p>
            <a:pPr fontAlgn="auto">
              <a:spcAft>
                <a:spcPts val="0"/>
              </a:spcAft>
            </a:pPr>
            <a:r>
              <a:rPr lang="en-AU" sz="2400" dirty="0"/>
              <a:t>Using the online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10" y="2636912"/>
            <a:ext cx="2952328" cy="22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9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– Topic 4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700026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20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063357"/>
              </p:ext>
            </p:extLst>
          </p:nvPr>
        </p:nvGraphicFramePr>
        <p:xfrm>
          <a:off x="609600" y="2564905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3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68" y="548680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Relevant Webinar Factors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676059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1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Sequencing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356537"/>
              </p:ext>
            </p:extLst>
          </p:nvPr>
        </p:nvGraphicFramePr>
        <p:xfrm>
          <a:off x="609600" y="2060848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8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Presenter’s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176463"/>
          </a:xfrm>
        </p:spPr>
        <p:txBody>
          <a:bodyPr>
            <a:normAutofit/>
          </a:bodyPr>
          <a:lstStyle/>
          <a:p>
            <a:r>
              <a:rPr lang="en-AU" dirty="0"/>
              <a:t>You are the representative of the content</a:t>
            </a:r>
          </a:p>
          <a:p>
            <a:r>
              <a:rPr lang="en-AU" dirty="0"/>
              <a:t>Show your enthusiasm and pleasure in presenting it</a:t>
            </a:r>
          </a:p>
          <a:p>
            <a:r>
              <a:rPr lang="en-AU" dirty="0"/>
              <a:t>Be human, do not worry about problems or errors</a:t>
            </a:r>
          </a:p>
          <a:p>
            <a:r>
              <a:rPr lang="en-AU" dirty="0"/>
              <a:t>Show respect to all of the students and their input</a:t>
            </a:r>
          </a:p>
          <a:p>
            <a:r>
              <a:rPr lang="en-AU" dirty="0"/>
              <a:t>Follow up later on anything you do not know at the time</a:t>
            </a:r>
          </a:p>
          <a:p>
            <a:r>
              <a:rPr lang="en-AU" dirty="0"/>
              <a:t>It is not about you, it is about the content</a:t>
            </a:r>
          </a:p>
        </p:txBody>
      </p:sp>
    </p:spTree>
    <p:extLst>
      <p:ext uri="{BB962C8B-B14F-4D97-AF65-F5344CB8AC3E}">
        <p14:creationId xmlns:p14="http://schemas.microsoft.com/office/powerpoint/2010/main" val="3588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>
            <a:normAutofit/>
          </a:bodyPr>
          <a:lstStyle/>
          <a:p>
            <a:r>
              <a:rPr lang="en-AU" dirty="0"/>
              <a:t>Webinar Cycle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886294"/>
              </p:ext>
            </p:extLst>
          </p:nvPr>
        </p:nvGraphicFramePr>
        <p:xfrm>
          <a:off x="-240704" y="112474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888088" y="220486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Each webinar will go through a cycle of expectation and delivery. Each slide goes through a mini version of this same cycle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88088" y="4005064"/>
            <a:ext cx="4536504" cy="115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Students will come to expect this and will tune in to the correct moments to fill their knowledge gaps</a:t>
            </a:r>
          </a:p>
        </p:txBody>
      </p:sp>
    </p:spTree>
    <p:extLst>
      <p:ext uri="{BB962C8B-B14F-4D97-AF65-F5344CB8AC3E}">
        <p14:creationId xmlns:p14="http://schemas.microsoft.com/office/powerpoint/2010/main" val="39942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Using the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0848"/>
            <a:ext cx="10972800" cy="3561259"/>
          </a:xfrm>
        </p:spPr>
        <p:txBody>
          <a:bodyPr/>
          <a:lstStyle/>
          <a:p>
            <a:r>
              <a:rPr lang="en-AU" dirty="0"/>
              <a:t>The webinar software is for interaction, not broadcast</a:t>
            </a:r>
          </a:p>
          <a:p>
            <a:r>
              <a:rPr lang="en-AU" dirty="0"/>
              <a:t>Include their comments in the shared window</a:t>
            </a:r>
          </a:p>
          <a:p>
            <a:r>
              <a:rPr lang="en-AU" dirty="0"/>
              <a:t>Use polls to create collective input moments</a:t>
            </a:r>
          </a:p>
          <a:p>
            <a:r>
              <a:rPr lang="en-AU" dirty="0"/>
              <a:t>Record each webinar, making sure to do that first!</a:t>
            </a:r>
          </a:p>
          <a:p>
            <a:r>
              <a:rPr lang="en-AU" dirty="0"/>
              <a:t>Be careful when giving mic access to students</a:t>
            </a:r>
          </a:p>
          <a:p>
            <a:r>
              <a:rPr lang="en-AU" dirty="0"/>
              <a:t>Pause screen sharing whenever you need to</a:t>
            </a:r>
          </a:p>
        </p:txBody>
      </p:sp>
    </p:spTree>
    <p:extLst>
      <p:ext uri="{BB962C8B-B14F-4D97-AF65-F5344CB8AC3E}">
        <p14:creationId xmlns:p14="http://schemas.microsoft.com/office/powerpoint/2010/main" val="4733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Student Engagement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656242"/>
              </p:ext>
            </p:extLst>
          </p:nvPr>
        </p:nvGraphicFramePr>
        <p:xfrm>
          <a:off x="609600" y="2276872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4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Answers vs Opinions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698118"/>
              </p:ext>
            </p:extLst>
          </p:nvPr>
        </p:nvGraphicFramePr>
        <p:xfrm>
          <a:off x="1833736" y="3684164"/>
          <a:ext cx="8438728" cy="262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75520" y="1523367"/>
            <a:ext cx="856895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Answers can be wrong, do not need discussion</a:t>
            </a:r>
          </a:p>
        </p:txBody>
      </p:sp>
      <p:sp>
        <p:nvSpPr>
          <p:cNvPr id="12" name="Rounded Rectangle 4"/>
          <p:cNvSpPr/>
          <p:nvPr/>
        </p:nvSpPr>
        <p:spPr>
          <a:xfrm>
            <a:off x="1775520" y="2594916"/>
            <a:ext cx="8568952" cy="8340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Opinions are never wrong, &amp; encourage debate</a:t>
            </a:r>
          </a:p>
        </p:txBody>
      </p:sp>
    </p:spTree>
    <p:extLst>
      <p:ext uri="{BB962C8B-B14F-4D97-AF65-F5344CB8AC3E}">
        <p14:creationId xmlns:p14="http://schemas.microsoft.com/office/powerpoint/2010/main" val="35538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1143000"/>
          </a:xfrm>
        </p:spPr>
        <p:txBody>
          <a:bodyPr/>
          <a:lstStyle/>
          <a:p>
            <a:pPr algn="ctr"/>
            <a:r>
              <a:rPr lang="en-AU" dirty="0"/>
              <a:t>The Webinar Rules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207581"/>
              </p:ext>
            </p:extLst>
          </p:nvPr>
        </p:nvGraphicFramePr>
        <p:xfrm>
          <a:off x="609600" y="2204864"/>
          <a:ext cx="10972800" cy="356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1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uI6ztsV1ZFdCsnb773v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Zsc4O63vB1Yu8jgJ4js"/>
</p:tagLst>
</file>

<file path=ppt/theme/theme1.xml><?xml version="1.0" encoding="utf-8"?>
<a:theme xmlns:a="http://schemas.openxmlformats.org/drawingml/2006/main" name="2_Capsules">
  <a:themeElements>
    <a:clrScheme name="2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2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1_Capsules 11">
      <a:dk1>
        <a:srgbClr val="000000"/>
      </a:dk1>
      <a:lt1>
        <a:srgbClr val="FFFFFF"/>
      </a:lt1>
      <a:dk2>
        <a:srgbClr val="B50000"/>
      </a:dk2>
      <a:lt2>
        <a:srgbClr val="4D4D4D"/>
      </a:lt2>
      <a:accent1>
        <a:srgbClr val="969696"/>
      </a:accent1>
      <a:accent2>
        <a:srgbClr val="5F5F5F"/>
      </a:accent2>
      <a:accent3>
        <a:srgbClr val="FFFFFF"/>
      </a:accent3>
      <a:accent4>
        <a:srgbClr val="000000"/>
      </a:accent4>
      <a:accent5>
        <a:srgbClr val="C9C9C9"/>
      </a:accent5>
      <a:accent6>
        <a:srgbClr val="555555"/>
      </a:accent6>
      <a:hlink>
        <a:srgbClr val="292929"/>
      </a:hlink>
      <a:folHlink>
        <a:srgbClr val="292929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9">
        <a:dk1>
          <a:srgbClr val="800000"/>
        </a:dk1>
        <a:lt1>
          <a:srgbClr val="FFFFFF"/>
        </a:lt1>
        <a:dk2>
          <a:srgbClr val="B50000"/>
        </a:dk2>
        <a:lt2>
          <a:srgbClr val="36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0">
        <a:dk1>
          <a:srgbClr val="800000"/>
        </a:dk1>
        <a:lt1>
          <a:srgbClr val="FFFFFF"/>
        </a:lt1>
        <a:dk2>
          <a:srgbClr val="B50000"/>
        </a:dk2>
        <a:lt2>
          <a:srgbClr val="7A0000"/>
        </a:lt2>
        <a:accent1>
          <a:srgbClr val="FF0000"/>
        </a:accent1>
        <a:accent2>
          <a:srgbClr val="FF5757"/>
        </a:accent2>
        <a:accent3>
          <a:srgbClr val="FFFFFF"/>
        </a:accent3>
        <a:accent4>
          <a:srgbClr val="6C0000"/>
        </a:accent4>
        <a:accent5>
          <a:srgbClr val="FFAAAA"/>
        </a:accent5>
        <a:accent6>
          <a:srgbClr val="E74E4E"/>
        </a:accent6>
        <a:hlink>
          <a:srgbClr val="FF1919"/>
        </a:hlink>
        <a:folHlink>
          <a:srgbClr val="B5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11">
        <a:dk1>
          <a:srgbClr val="000000"/>
        </a:dk1>
        <a:lt1>
          <a:srgbClr val="FFFFFF"/>
        </a:lt1>
        <a:dk2>
          <a:srgbClr val="B50000"/>
        </a:dk2>
        <a:lt2>
          <a:srgbClr val="4D4D4D"/>
        </a:lt2>
        <a:accent1>
          <a:srgbClr val="969696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555555"/>
        </a:accent6>
        <a:hlink>
          <a:srgbClr val="292929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Custom 1">
      <a:dk1>
        <a:srgbClr val="414141"/>
      </a:dk1>
      <a:lt1>
        <a:sysClr val="window" lastClr="FFFFFF"/>
      </a:lt1>
      <a:dk2>
        <a:srgbClr val="631317"/>
      </a:dk2>
      <a:lt2>
        <a:srgbClr val="ECE9E6"/>
      </a:lt2>
      <a:accent1>
        <a:srgbClr val="E51B24"/>
      </a:accent1>
      <a:accent2>
        <a:srgbClr val="EB6348"/>
      </a:accent2>
      <a:accent3>
        <a:srgbClr val="F57B20"/>
      </a:accent3>
      <a:accent4>
        <a:srgbClr val="F8C6B3"/>
      </a:accent4>
      <a:accent5>
        <a:srgbClr val="FED9BC"/>
      </a:accent5>
      <a:accent6>
        <a:srgbClr val="636466"/>
      </a:accent6>
      <a:hlink>
        <a:srgbClr val="DAD5CF"/>
      </a:hlink>
      <a:folHlink>
        <a:srgbClr val="ECE9E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24350</TotalTime>
  <Words>544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Wingdings</vt:lpstr>
      <vt:lpstr>2_Capsules</vt:lpstr>
      <vt:lpstr>1_Capsules</vt:lpstr>
      <vt:lpstr>Theme2</vt:lpstr>
      <vt:lpstr>Chart</vt:lpstr>
      <vt:lpstr>Welcome to the  Short Course in Online Mentoring  Topic 4 - Webinars</vt:lpstr>
      <vt:lpstr>Relevant Webinar Factors</vt:lpstr>
      <vt:lpstr>Sequencing</vt:lpstr>
      <vt:lpstr>Presenter’s Persona</vt:lpstr>
      <vt:lpstr>Webinar Cycle</vt:lpstr>
      <vt:lpstr>Using the Tools</vt:lpstr>
      <vt:lpstr>Student Engagement</vt:lpstr>
      <vt:lpstr>Answers vs Opinions</vt:lpstr>
      <vt:lpstr>The Webinar Rules</vt:lpstr>
      <vt:lpstr>Task – Topic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Masters for IT Network Professionals</dc:title>
  <dc:subject>Business Analysis Short Course</dc:subject>
  <dc:creator>Brenton Burchmore</dc:creator>
  <cp:lastModifiedBy>Brenton Burchmore</cp:lastModifiedBy>
  <cp:revision>705</cp:revision>
  <cp:lastPrinted>2015-08-17T05:18:29Z</cp:lastPrinted>
  <dcterms:created xsi:type="dcterms:W3CDTF">2002-10-20T06:37:19Z</dcterms:created>
  <dcterms:modified xsi:type="dcterms:W3CDTF">2017-02-02T03:14:53Z</dcterms:modified>
</cp:coreProperties>
</file>