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9" r:id="rId3"/>
    <p:sldId id="263" r:id="rId4"/>
    <p:sldId id="258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26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9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65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339BEF9-9E6F-4000-86BF-D66CEF2585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637AFE4-DB75-4C78-B91B-62BF8082BA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43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2408-958C-4ACD-9B96-8A96126AA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584" y="1493782"/>
            <a:ext cx="5678343" cy="3866857"/>
          </a:xfrm>
        </p:spPr>
        <p:txBody>
          <a:bodyPr>
            <a:normAutofit/>
          </a:bodyPr>
          <a:lstStyle/>
          <a:p>
            <a:r>
              <a:rPr lang="en-US" sz="6000" b="1" i="0" dirty="0">
                <a:latin typeface="Garamond" panose="02020404030301010803" pitchFamily="18" charset="0"/>
                <a:ea typeface="STXingkai" panose="020B0503020204020204" pitchFamily="2" charset="-122"/>
                <a:cs typeface="Simplified Arabic Fixed" panose="020B0604020202020204" pitchFamily="49" charset="-78"/>
              </a:rPr>
              <a:t>Project 1</a:t>
            </a:r>
            <a:br>
              <a:rPr lang="en-US" sz="6000" b="1" i="0" dirty="0">
                <a:latin typeface="Garamond" panose="02020404030301010803" pitchFamily="18" charset="0"/>
                <a:ea typeface="STXingkai" panose="020B0503020204020204" pitchFamily="2" charset="-122"/>
                <a:cs typeface="Simplified Arabic Fixed" panose="020B0604020202020204" pitchFamily="49" charset="-78"/>
              </a:rPr>
            </a:br>
            <a:br>
              <a:rPr lang="en-US" sz="6000" b="1" i="0" dirty="0">
                <a:latin typeface="Garamond" panose="02020404030301010803" pitchFamily="18" charset="0"/>
                <a:ea typeface="STXingkai" panose="020B0503020204020204" pitchFamily="2" charset="-122"/>
                <a:cs typeface="Simplified Arabic Fixed" panose="020B0604020202020204" pitchFamily="49" charset="-78"/>
              </a:rPr>
            </a:br>
            <a:r>
              <a:rPr lang="en-US" sz="6000" b="1" i="0" dirty="0" err="1">
                <a:latin typeface="Garamond" panose="02020404030301010803" pitchFamily="18" charset="0"/>
                <a:ea typeface="STXingkai" panose="020B0503020204020204" pitchFamily="2" charset="-122"/>
                <a:cs typeface="Simplified Arabic Fixed" panose="020B0604020202020204" pitchFamily="49" charset="-78"/>
              </a:rPr>
              <a:t>Musiicck</a:t>
            </a:r>
            <a:endParaRPr lang="en-US" sz="6000" b="1" i="0" dirty="0">
              <a:latin typeface="Garamond" panose="02020404030301010803" pitchFamily="18" charset="0"/>
              <a:ea typeface="STXingkai" panose="020B0503020204020204" pitchFamily="2" charset="-122"/>
              <a:cs typeface="Simplified Arabic Fixed" panose="020B0604020202020204" pitchFamily="49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DD46-9F62-4596-B42E-F9C3D2457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584" y="5537925"/>
            <a:ext cx="6268824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i="0" dirty="0">
                <a:latin typeface="Century Gothic" panose="020B0502020202020204" pitchFamily="34" charset="0"/>
                <a:cs typeface="Aharoni" panose="020B0604020202020204" pitchFamily="2" charset="-79"/>
              </a:rPr>
              <a:t>Michael, Dakota, Adam, Brooks</a:t>
            </a:r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140B9A8F-1B23-473E-821D-E9920F7C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75CBA00-7281-4EE8-9EBF-C0D6CDFB9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r="14723" b="-2"/>
          <a:stretch/>
        </p:blipFill>
        <p:spPr>
          <a:xfrm>
            <a:off x="1595043" y="1493782"/>
            <a:ext cx="2853354" cy="4044143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5DFF4255-A21E-4E98-A3E1-B3AFEAF51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21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75C5-B63B-4DFF-96A7-18586C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285" y="363938"/>
            <a:ext cx="8401429" cy="81915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Garamond" panose="02020404030301010803" pitchFamily="18" charset="0"/>
              </a:rPr>
              <a:t>Our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5F896-40E1-4593-892C-ADF54BCD9546}"/>
              </a:ext>
            </a:extLst>
          </p:cNvPr>
          <p:cNvSpPr txBox="1"/>
          <p:nvPr/>
        </p:nvSpPr>
        <p:spPr>
          <a:xfrm>
            <a:off x="1323976" y="1609725"/>
            <a:ext cx="92680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Local event search application to see if and when your favorite artist is in town within a specified range, including specific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Search results also give the user: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An image of the artist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Time and date of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Suggestions to similar artists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A map with the users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75C5-B63B-4DFF-96A7-18586C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285" y="363938"/>
            <a:ext cx="8401429" cy="81915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Garamond" panose="02020404030301010803" pitchFamily="18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5F896-40E1-4593-892C-ADF54BCD9546}"/>
              </a:ext>
            </a:extLst>
          </p:cNvPr>
          <p:cNvSpPr txBox="1"/>
          <p:nvPr/>
        </p:nvSpPr>
        <p:spPr>
          <a:xfrm>
            <a:off x="1323976" y="1609725"/>
            <a:ext cx="92680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To make an application that is…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easy for users to find concerts and discover new music in their area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visually appealing and an enjoyable experience for users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7CB7-6324-4EDD-9B12-181FD5AF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1" y="2731241"/>
            <a:ext cx="3392749" cy="92289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Garamond" panose="02020404030301010803" pitchFamily="18" charset="0"/>
              </a:rPr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026A-78DD-4625-84F1-D350FFD4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813" y="2197501"/>
            <a:ext cx="6982285" cy="42267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Eventful/</a:t>
            </a:r>
            <a:r>
              <a:rPr lang="en-US" sz="2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LastFM</a:t>
            </a:r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 (Local Events)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BandsInTown</a:t>
            </a:r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 (Artist Image)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GoogleMaps</a:t>
            </a:r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 (Map)</a:t>
            </a:r>
          </a:p>
        </p:txBody>
      </p:sp>
    </p:spTree>
    <p:extLst>
      <p:ext uri="{BB962C8B-B14F-4D97-AF65-F5344CB8AC3E}">
        <p14:creationId xmlns:p14="http://schemas.microsoft.com/office/powerpoint/2010/main" val="39841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75C5-B63B-4DFF-96A7-18586C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285" y="363938"/>
            <a:ext cx="8401429" cy="81915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5F896-40E1-4593-892C-ADF54BCD9546}"/>
              </a:ext>
            </a:extLst>
          </p:cNvPr>
          <p:cNvSpPr txBox="1"/>
          <p:nvPr/>
        </p:nvSpPr>
        <p:spPr>
          <a:xfrm>
            <a:off x="1038687" y="1609725"/>
            <a:ext cx="95266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Making API’s function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Understanding GitHub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Implementing the Spotify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Implementing the </a:t>
            </a:r>
            <a:r>
              <a:rPr lang="en-US" sz="2800" dirty="0" err="1">
                <a:latin typeface="Century Gothic" panose="020B0502020202020204" pitchFamily="34" charset="0"/>
              </a:rPr>
              <a:t>GoogleMaps</a:t>
            </a:r>
            <a:r>
              <a:rPr lang="en-US" sz="2800" dirty="0">
                <a:latin typeface="Century Gothic" panose="020B0502020202020204" pitchFamily="34" charset="0"/>
              </a:rPr>
              <a:t> directions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Basic responsiveness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75C5-B63B-4DFF-96A7-18586C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285" y="363938"/>
            <a:ext cx="8401429" cy="81915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Garamond" panose="02020404030301010803" pitchFamily="18" charset="0"/>
              </a:rPr>
              <a:t>Future 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5F896-40E1-4593-892C-ADF54BCD9546}"/>
              </a:ext>
            </a:extLst>
          </p:cNvPr>
          <p:cNvSpPr txBox="1"/>
          <p:nvPr/>
        </p:nvSpPr>
        <p:spPr>
          <a:xfrm>
            <a:off x="1323976" y="1609725"/>
            <a:ext cx="92680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Fix the basic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Add music samples to the artist search results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Map the user to the location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Add an option for the user to purchase tickets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75C5-B63B-4DFF-96A7-18586C3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285" y="363938"/>
            <a:ext cx="8401429" cy="81915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Garamond" panose="02020404030301010803" pitchFamily="18" charset="0"/>
              </a:rPr>
              <a:t>Group Responsibilities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5F896-40E1-4593-892C-ADF54BCD9546}"/>
              </a:ext>
            </a:extLst>
          </p:cNvPr>
          <p:cNvSpPr txBox="1"/>
          <p:nvPr/>
        </p:nvSpPr>
        <p:spPr>
          <a:xfrm>
            <a:off x="1323976" y="1609725"/>
            <a:ext cx="9268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Michael &amp; Brooks – API Functionality &amp; Touchup 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Dakota &amp; Adam – Wireframing, Coding the HTML/CSS &amp; Designing the logo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8961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Century Schoolbook</vt:lpstr>
      <vt:lpstr>Corbel</vt:lpstr>
      <vt:lpstr>Courier New</vt:lpstr>
      <vt:lpstr>Garamond</vt:lpstr>
      <vt:lpstr>Headlines</vt:lpstr>
      <vt:lpstr>Project 1  Musiicck</vt:lpstr>
      <vt:lpstr>PowerPoint Presentation</vt:lpstr>
      <vt:lpstr>PowerPoint Presentation</vt:lpstr>
      <vt:lpstr>APIs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 Musiicck</dc:title>
  <dc:creator>Brooks Burwell</dc:creator>
  <cp:lastModifiedBy>Brooks Burwell</cp:lastModifiedBy>
  <cp:revision>13</cp:revision>
  <dcterms:created xsi:type="dcterms:W3CDTF">2019-06-01T18:08:39Z</dcterms:created>
  <dcterms:modified xsi:type="dcterms:W3CDTF">2019-06-04T23:28:15Z</dcterms:modified>
</cp:coreProperties>
</file>