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62FC-3F89-4E32-B15A-3B355D4811E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CDR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presenting to a non-technical audience</a:t>
            </a:r>
          </a:p>
          <a:p>
            <a:pPr lvl="1"/>
            <a:r>
              <a:rPr lang="en-US" dirty="0" smtClean="0"/>
              <a:t>Do not use words that non-electrical engineers would not understand</a:t>
            </a:r>
          </a:p>
          <a:p>
            <a:pPr lvl="2"/>
            <a:r>
              <a:rPr lang="en-US" dirty="0" smtClean="0"/>
              <a:t>Examples: Op-amp, voltage-divider, interrupt service routine, special function register</a:t>
            </a:r>
          </a:p>
          <a:p>
            <a:pPr lvl="1"/>
            <a:r>
              <a:rPr lang="en-US" dirty="0" smtClean="0"/>
              <a:t>Use simplified diagrams</a:t>
            </a:r>
          </a:p>
          <a:p>
            <a:pPr lvl="2"/>
            <a:r>
              <a:rPr lang="en-US" dirty="0" smtClean="0"/>
              <a:t>An op-amp is familiar to us, but you can make it into a box labeled “amplifier”</a:t>
            </a:r>
          </a:p>
          <a:p>
            <a:pPr lvl="1"/>
            <a:r>
              <a:rPr lang="en-US" dirty="0" smtClean="0"/>
              <a:t>If necessary, explain things using examples that anyone could understand</a:t>
            </a:r>
          </a:p>
          <a:p>
            <a:pPr lvl="1"/>
            <a:r>
              <a:rPr lang="en-US" dirty="0" smtClean="0"/>
              <a:t>Diagrams are better than words. Pictures are even better.</a:t>
            </a:r>
          </a:p>
          <a:p>
            <a:r>
              <a:rPr lang="en-US" dirty="0" smtClean="0"/>
              <a:t>You have 12 minutes.</a:t>
            </a:r>
          </a:p>
          <a:p>
            <a:pPr lvl="1"/>
            <a:r>
              <a:rPr lang="en-US" dirty="0" smtClean="0"/>
              <a:t>It will go by quicker than you think.</a:t>
            </a:r>
          </a:p>
          <a:p>
            <a:pPr lvl="1"/>
            <a:r>
              <a:rPr lang="en-US" dirty="0" smtClean="0"/>
              <a:t>Be prepared for questions afterwards.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IR circuit uses a phototransistor to tell the difference between “tape” and “no-tape.”</a:t>
            </a:r>
          </a:p>
          <a:p>
            <a:pPr lvl="1"/>
            <a:r>
              <a:rPr lang="en-US" dirty="0" smtClean="0"/>
              <a:t>Here is a diagram of a basic circuit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6" y="3148865"/>
            <a:ext cx="7801231" cy="35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special amplifier called an H-bridge to power the motors</a:t>
            </a:r>
          </a:p>
          <a:p>
            <a:pPr lvl="1"/>
            <a:r>
              <a:rPr lang="en-US" dirty="0" smtClean="0"/>
              <a:t>We will power this with an external power source to save energy</a:t>
            </a:r>
          </a:p>
          <a:p>
            <a:pPr lvl="1"/>
            <a:r>
              <a:rPr lang="en-US" dirty="0" smtClean="0"/>
              <a:t>Yes, it will weight the robot down. No, it is not a huge problem.</a:t>
            </a:r>
          </a:p>
          <a:p>
            <a:pPr lvl="1"/>
            <a:r>
              <a:rPr lang="en-US" dirty="0" smtClean="0"/>
              <a:t>Here is a diagram</a:t>
            </a:r>
          </a:p>
          <a:p>
            <a:endParaRPr lang="en-US" dirty="0"/>
          </a:p>
          <a:p>
            <a:r>
              <a:rPr lang="en-US" dirty="0" smtClean="0"/>
              <a:t>We will also use a special device to count how many times the wheel spins</a:t>
            </a:r>
          </a:p>
          <a:p>
            <a:pPr lvl="1"/>
            <a:r>
              <a:rPr lang="en-US" dirty="0" smtClean="0"/>
              <a:t>This gives us very precise control of the wheels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added some covering to our robot.</a:t>
            </a:r>
          </a:p>
          <a:p>
            <a:pPr lvl="1"/>
            <a:r>
              <a:rPr lang="en-US" dirty="0" smtClean="0"/>
              <a:t>It shields the connections on the robot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finite-state machine to describe our software.</a:t>
            </a:r>
          </a:p>
          <a:p>
            <a:pPr lvl="1"/>
            <a:r>
              <a:rPr lang="en-US" dirty="0" smtClean="0"/>
              <a:t>Here is a simplified version of our wheel-following state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motion sensor will trigger a software event</a:t>
            </a:r>
          </a:p>
          <a:p>
            <a:endParaRPr lang="en-US" dirty="0"/>
          </a:p>
          <a:p>
            <a:r>
              <a:rPr lang="en-US" dirty="0" smtClean="0"/>
              <a:t>The robot basically does a circle</a:t>
            </a:r>
          </a:p>
          <a:p>
            <a:pPr lvl="1"/>
            <a:r>
              <a:rPr lang="en-US" dirty="0" smtClean="0"/>
              <a:t>Here’s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our robot does a zig-</a:t>
            </a:r>
            <a:r>
              <a:rPr lang="en-US" dirty="0" err="1" smtClean="0"/>
              <a:t>zag</a:t>
            </a:r>
            <a:r>
              <a:rPr lang="en-US" dirty="0" smtClean="0"/>
              <a:t> until it finds the line</a:t>
            </a:r>
          </a:p>
          <a:p>
            <a:pPr lvl="1"/>
            <a:r>
              <a:rPr lang="en-US" dirty="0" smtClean="0"/>
              <a:t>Here’s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Deliverables/Conclusion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this project will leave behind for others</a:t>
            </a:r>
          </a:p>
          <a:p>
            <a:pPr lvl="1"/>
            <a:r>
              <a:rPr lang="en-US" dirty="0" smtClean="0"/>
              <a:t>Or to the instructor</a:t>
            </a:r>
          </a:p>
          <a:p>
            <a:pPr lvl="1"/>
            <a:r>
              <a:rPr lang="en-US" dirty="0" smtClean="0"/>
              <a:t>Examples are: packaged source code, documentation, video explanation,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our approach again</a:t>
            </a:r>
          </a:p>
          <a:p>
            <a:endParaRPr lang="en-US" dirty="0"/>
          </a:p>
          <a:p>
            <a:r>
              <a:rPr lang="en-US" dirty="0" smtClean="0"/>
              <a:t>It will work because it is simple</a:t>
            </a:r>
          </a:p>
          <a:p>
            <a:endParaRPr lang="en-US" dirty="0"/>
          </a:p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WeDidTheThing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Team 217 </a:t>
            </a:r>
          </a:p>
          <a:p>
            <a:r>
              <a:rPr lang="en-US" dirty="0" smtClean="0"/>
              <a:t>Brett Bushnell</a:t>
            </a:r>
          </a:p>
          <a:p>
            <a:r>
              <a:rPr lang="en-US" dirty="0" smtClean="0"/>
              <a:t>Sydney Clark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Dzurick</a:t>
            </a:r>
            <a:endParaRPr lang="en-US" dirty="0" smtClean="0"/>
          </a:p>
          <a:p>
            <a:r>
              <a:rPr lang="en-US" dirty="0" smtClean="0"/>
              <a:t>Ryan </a:t>
            </a:r>
            <a:r>
              <a:rPr lang="en-US" dirty="0" err="1" smtClean="0"/>
              <a:t>Trumpinski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r>
              <a:rPr lang="en-US" dirty="0" smtClean="0"/>
              <a:t>Approach (A high-level description of your whole approach)</a:t>
            </a:r>
          </a:p>
          <a:p>
            <a:endParaRPr lang="en-US" dirty="0" smtClean="0"/>
          </a:p>
          <a:p>
            <a:r>
              <a:rPr lang="en-US" dirty="0" smtClean="0"/>
              <a:t>Hardware</a:t>
            </a:r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Deliverables/Conclusion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</a:p>
          <a:p>
            <a:pPr lvl="1"/>
            <a:r>
              <a:rPr lang="en-US" dirty="0" smtClean="0"/>
              <a:t>Robot has to follow the 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2: </a:t>
            </a:r>
          </a:p>
          <a:p>
            <a:pPr lvl="1"/>
            <a:r>
              <a:rPr lang="en-US" dirty="0" smtClean="0"/>
              <a:t>Our sensor has to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3:</a:t>
            </a:r>
          </a:p>
          <a:p>
            <a:pPr lvl="1"/>
            <a:r>
              <a:rPr lang="en-US" dirty="0" smtClean="0"/>
              <a:t>Get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strategy is to keep getting the most points we can by following the smallest triangles.</a:t>
            </a:r>
          </a:p>
          <a:p>
            <a:pPr lvl="1"/>
            <a:r>
              <a:rPr lang="en-US" dirty="0" smtClean="0"/>
              <a:t>Our teammates will take care of the rest.</a:t>
            </a:r>
          </a:p>
          <a:p>
            <a:endParaRPr lang="en-US" dirty="0"/>
          </a:p>
          <a:p>
            <a:r>
              <a:rPr lang="en-US" dirty="0" smtClean="0"/>
              <a:t>We will use three IR sensors that have enhanced sensitivity</a:t>
            </a:r>
          </a:p>
          <a:p>
            <a:pPr lvl="1"/>
            <a:r>
              <a:rPr lang="en-US" dirty="0" smtClean="0"/>
              <a:t>Also our software has a cool path-finding algorithm</a:t>
            </a:r>
          </a:p>
          <a:p>
            <a:pPr lvl="1"/>
            <a:endParaRPr lang="en-US" dirty="0"/>
          </a:p>
          <a:p>
            <a:r>
              <a:rPr lang="en-US" dirty="0" smtClean="0"/>
              <a:t>Our motion sensor will help us avoid other robots</a:t>
            </a:r>
          </a:p>
          <a:p>
            <a:pPr lvl="1"/>
            <a:r>
              <a:rPr lang="en-US" dirty="0" smtClean="0"/>
              <a:t>…and hopefully it will not see “ghost” robots.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 diagram of the proposed robot.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note on the CDR Presentation</vt:lpstr>
      <vt:lpstr>Team WeDidTheThing!</vt:lpstr>
      <vt:lpstr>Outline</vt:lpstr>
      <vt:lpstr>Requirements</vt:lpstr>
      <vt:lpstr>Requirements</vt:lpstr>
      <vt:lpstr>Approach</vt:lpstr>
      <vt:lpstr>Approach</vt:lpstr>
      <vt:lpstr>Approach</vt:lpstr>
      <vt:lpstr>Hardware</vt:lpstr>
      <vt:lpstr>IR Circuit</vt:lpstr>
      <vt:lpstr>Motor Control</vt:lpstr>
      <vt:lpstr>Covering</vt:lpstr>
      <vt:lpstr>Software</vt:lpstr>
      <vt:lpstr>Following the Line</vt:lpstr>
      <vt:lpstr>Motion Sensor</vt:lpstr>
      <vt:lpstr>Pathfinding</vt:lpstr>
      <vt:lpstr>Deliverables/Conclusion</vt:lpstr>
      <vt:lpstr>Deliverables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team name!</dc:title>
  <dc:creator>Garrett Vanhoy</dc:creator>
  <cp:lastModifiedBy>Brett Bushnell</cp:lastModifiedBy>
  <cp:revision>5</cp:revision>
  <dcterms:created xsi:type="dcterms:W3CDTF">2015-04-14T05:46:01Z</dcterms:created>
  <dcterms:modified xsi:type="dcterms:W3CDTF">2016-04-15T16:35:00Z</dcterms:modified>
</cp:coreProperties>
</file>