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646"/>
  </p:normalViewPr>
  <p:slideViewPr>
    <p:cSldViewPr snapToGrid="0" snapToObjects="1">
      <p:cViewPr>
        <p:scale>
          <a:sx n="150" d="100"/>
          <a:sy n="150" d="100"/>
        </p:scale>
        <p:origin x="144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9B98-55DD-574F-96B5-C4D90006ACD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9C07-AB8C-1D44-9CA7-EF5F3A2E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8E838-47FE-904F-B435-B5E2253D8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" t="1252" r="885" b="1057"/>
          <a:stretch/>
        </p:blipFill>
        <p:spPr>
          <a:xfrm>
            <a:off x="1425037" y="891467"/>
            <a:ext cx="6388925" cy="556106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9D3AA-C4E0-FB4E-9E8B-9770BE38EDCA}"/>
              </a:ext>
            </a:extLst>
          </p:cNvPr>
          <p:cNvSpPr txBox="1"/>
          <p:nvPr/>
        </p:nvSpPr>
        <p:spPr>
          <a:xfrm>
            <a:off x="1845304" y="6452527"/>
            <a:ext cx="554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Miller, J.M. et al. 2003, </a:t>
            </a:r>
            <a:r>
              <a:rPr lang="en-US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ApJ</a:t>
            </a:r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, 585, L37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512AD-B9F3-4144-82DC-B8CFB39FA16F}"/>
              </a:ext>
            </a:extLst>
          </p:cNvPr>
          <p:cNvSpPr txBox="1"/>
          <p:nvPr/>
        </p:nvSpPr>
        <p:spPr>
          <a:xfrm>
            <a:off x="109846" y="120226"/>
            <a:ext cx="90193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X-ray Spectroscopic Evidence For Intermediate-mass Black Holes: Cool Accretion Disks In Two </a:t>
            </a:r>
            <a:r>
              <a:rPr lang="en-US" sz="2400" dirty="0" err="1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Ultraluminous</a:t>
            </a:r>
            <a:r>
              <a:rPr lang="en-US" sz="2400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X-ray Sources</a:t>
            </a:r>
          </a:p>
        </p:txBody>
      </p:sp>
    </p:spTree>
    <p:extLst>
      <p:ext uri="{BB962C8B-B14F-4D97-AF65-F5344CB8AC3E}">
        <p14:creationId xmlns:p14="http://schemas.microsoft.com/office/powerpoint/2010/main" val="56731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Butler</dc:creator>
  <cp:lastModifiedBy>Bobby Butler</cp:lastModifiedBy>
  <cp:revision>7</cp:revision>
  <cp:lastPrinted>2018-11-15T18:54:57Z</cp:lastPrinted>
  <dcterms:created xsi:type="dcterms:W3CDTF">2018-11-15T18:40:17Z</dcterms:created>
  <dcterms:modified xsi:type="dcterms:W3CDTF">2018-11-15T18:55:17Z</dcterms:modified>
</cp:coreProperties>
</file>