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9.xml" ContentType="application/vnd.openxmlformats-officedocument.presentationml.slide+xml"/>
  <Override PartName="/ppt/notesSlides/notesSlide20.xml" ContentType="application/vnd.openxmlformats-officedocument.presentationml.notesSlide+xml"/>
  <Override PartName="/ppt/slides/slide20.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186" autoAdjust="0"/>
    <p:restoredTop sz="94660" autoAdjust="0"/>
  </p:normalViewPr>
  <p:slideViewPr>
    <p:cSldViewPr snapToGrid="0" snapToObjects="1">
      <p:cViewPr varScale="1">
        <p:scale>
          <a:sx n="112" d="100"/>
          <a:sy n="112"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100">
              <a:latin typeface="Calibri" pitchFamily="0" charset="0"/>
              <a:ea typeface="宋体" pitchFamily="0" charset="0"/>
              <a:cs typeface="Calibri" pitchFamily="0" charset="0"/>
            </a:endParaRPr>
          </a:p>
        </p:txBody>
      </p:sp>
      <p:sp>
        <p:nvSpPr>
          <p:cNvPr id="9" name="文本框"/>
          <p:cNvSpPr>
            <a:spLocks noGrp="1"/>
          </p:cNvSpPr>
          <p:nvPr>
            <p:ph type="hdr"/>
          </p:nvPr>
        </p:nvSpPr>
        <p:spPr>
          <a:xfrm rot="0">
            <a:off x="2" y="1"/>
            <a:ext cx="3076575" cy="512763"/>
          </a:xfrm>
          <a:prstGeom prst="rect"/>
          <a:noFill/>
          <a:ln w="9525" cmpd="sng" cap="flat">
            <a:noFill/>
            <a:prstDash val="solid"/>
            <a:miter/>
          </a:ln>
        </p:spPr>
        <p:txBody>
          <a:bodyPr vert="horz" wrap="square" lIns="91492" tIns="45745" rIns="91492" bIns="45745" anchor="t" anchorCtr="0">
            <a:prstTxWarp prst="textNoShape"/>
          </a:bodyPr>
          <a:lstStyle/>
          <a:p>
            <a:pPr algn="l"/>
            <a:endParaRPr lang="zh-CN" altLang="en-US" sz="1100">
              <a:latin typeface="Calibri" pitchFamily="0" charset="0"/>
              <a:ea typeface="宋体" pitchFamily="0" charset="0"/>
              <a:cs typeface="Calibri" pitchFamily="0" charset="0"/>
            </a:endParaRPr>
          </a:p>
        </p:txBody>
      </p:sp>
      <p:sp>
        <p:nvSpPr>
          <p:cNvPr id="10" name="文本框"/>
          <p:cNvSpPr>
            <a:spLocks noGrp="1"/>
          </p:cNvSpPr>
          <p:nvPr>
            <p:ph type="dt" idx="1"/>
          </p:nvPr>
        </p:nvSpPr>
        <p:spPr>
          <a:xfrm rot="0">
            <a:off x="4021139" y="1"/>
            <a:ext cx="3076575" cy="512763"/>
          </a:xfrm>
          <a:prstGeom prst="rect"/>
          <a:noFill/>
          <a:ln w="9525" cmpd="sng" cap="flat">
            <a:noFill/>
            <a:prstDash val="solid"/>
            <a:miter/>
          </a:ln>
        </p:spPr>
        <p:txBody>
          <a:bodyPr vert="horz" wrap="square" lIns="91492" tIns="45745" rIns="91492" bIns="45745" anchor="t" anchorCtr="0">
            <a:prstTxWarp prst="textNoShape"/>
          </a:bodyPr>
          <a:lstStyle/>
          <a:p>
            <a:pPr algn="r"/>
            <a:endParaRPr lang="zh-CN" altLang="en-US" sz="1100">
              <a:latin typeface="Calibri" pitchFamily="0" charset="0"/>
              <a:ea typeface="宋体" pitchFamily="0" charset="0"/>
              <a:cs typeface="Calibri" pitchFamily="0" charset="0"/>
            </a:endParaRPr>
          </a:p>
        </p:txBody>
      </p:sp>
      <p:sp>
        <p:nvSpPr>
          <p:cNvPr id="11" name="对象"/>
          <p:cNvSpPr>
            <a:spLocks noGrp="1" noChangeAspect="1"/>
          </p:cNvSpPr>
          <p:nvPr>
            <p:ph type="sldImg" idx="2"/>
          </p:nvPr>
        </p:nvSpPr>
        <p:spPr>
          <a:xfrm rot="0">
            <a:off x="990600" y="766763"/>
            <a:ext cx="5118100" cy="3838575"/>
          </a:xfrm>
          <a:prstGeom prst="rect"/>
          <a:noFill/>
          <a:ln w="9525" cmpd="sng" cap="flat">
            <a:solidFill>
              <a:srgbClr val="000000"/>
            </a:solidFill>
            <a:prstDash val="solid"/>
            <a:miter/>
          </a:ln>
        </p:spPr>
      </p:sp>
      <p:sp>
        <p:nvSpPr>
          <p:cNvPr id="12" name="文本框"/>
          <p:cNvSpPr>
            <a:spLocks noGrp="1"/>
          </p:cNvSpPr>
          <p:nvPr>
            <p:ph type="body" idx="3"/>
          </p:nvPr>
        </p:nvSpPr>
        <p:spPr>
          <a:xfrm rot="0">
            <a:off x="709614" y="4862514"/>
            <a:ext cx="5680075" cy="4605337"/>
          </a:xfrm>
          <a:prstGeom prst="rect"/>
          <a:noFill/>
          <a:ln w="9525" cmpd="sng" cap="flat">
            <a:noFill/>
            <a:prstDash val="solid"/>
            <a:miter/>
          </a:ln>
        </p:spPr>
        <p:txBody>
          <a:bodyPr vert="horz" wrap="square" lIns="91492" tIns="45745" rIns="91492" bIns="45745"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3" name="文本框"/>
          <p:cNvSpPr>
            <a:spLocks noGrp="1"/>
          </p:cNvSpPr>
          <p:nvPr>
            <p:ph type="ftr" idx="4"/>
          </p:nvPr>
        </p:nvSpPr>
        <p:spPr>
          <a:xfrm rot="0">
            <a:off x="2"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l"/>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44101933"/>
      </p:ext>
    </p:extLst>
  </p:cSld>
  <p:clrMap bg1="lt1" tx1="dk1" bg2="lt2" tx2="dk2" accent1="accent1" accent2="accent2" accent3="accent3" accent4="accent4" accent5="accent5" accent6="accent6" hlink="hlink" folHlink="folHlink"/>
  <p:hf sldNum="1" hdr="0" ftr="0" dt="0"/>
  <p:notesStyle>
    <a:lvl1pPr marL="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0" charset="0"/>
        <a:ea typeface="宋体" pitchFamily="0" charset="0"/>
        <a:cs typeface="Calibri" pitchFamily="0" charset="0"/>
      </a:defRPr>
    </a:lvl1pPr>
    <a:lvl2pPr marL="4572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0" charset="0"/>
        <a:ea typeface="宋体" pitchFamily="0" charset="0"/>
        <a:cs typeface="Calibri" pitchFamily="0" charset="0"/>
      </a:defRPr>
    </a:lvl2pPr>
    <a:lvl3pPr marL="9144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0" charset="0"/>
        <a:ea typeface="宋体" pitchFamily="0" charset="0"/>
        <a:cs typeface="Calibri" pitchFamily="0" charset="0"/>
      </a:defRPr>
    </a:lvl3pPr>
    <a:lvl4pPr marL="13716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0" charset="0"/>
        <a:ea typeface="宋体" pitchFamily="0" charset="0"/>
        <a:cs typeface="Calibri" pitchFamily="0" charset="0"/>
      </a:defRPr>
    </a:lvl4pPr>
    <a:lvl5pPr marL="18288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8156343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8544606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2295562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12</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6240093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13</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28325535"/>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14</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99865337"/>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15</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60404660"/>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16</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43417485"/>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17</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8115762"/>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18</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77950278"/>
      </p:ext>
    </p:extLst>
  </p:cSld>
  <p:clrMapOvr>
    <a:masterClrMapping/>
  </p:clrMapOvr>
</p:notes>
</file>

<file path=ppt/notesSlides/notesSlide1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19</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4981028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53215828"/>
      </p:ext>
    </p:extLst>
  </p:cSld>
  <p:clrMapOvr>
    <a:masterClrMapping/>
  </p:clrMapOvr>
</p:notes>
</file>

<file path=ppt/notesSlides/notesSlide2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20</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2985461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1919075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1408326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4742585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7508021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2290517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9781988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17608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3886199"/>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08480821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58835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008666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000000"/>
              <a:srgbClr val="424242"/>
            </a:duotone>
          </a:blip>
          <a:tile/>
        </a:blipFill>
      </p:bgPr>
    </p:bg>
    <p:spTree>
      <p:nvGrpSpPr>
        <p:cNvPr id="1" name=""/>
        <p:cNvGrpSpPr/>
        <p:nvPr/>
      </p:nvGrpSpPr>
      <p:grpSpPr>
        <a:xfrm xmlns:a="http://schemas.openxmlformats.org/drawingml/2006/main">
          <a:off x="0" y="0"/>
          <a:ext cx="0" cy="0"/>
          <a:chOff x="0" y="0"/>
          <a:chExt cx="0" cy="0"/>
        </a:xfrm>
      </p:grpSpPr>
      <p:sp>
        <p:nvSpPr>
          <p:cNvPr id="21" name="矩形"/>
          <p:cNvSpPr>
            <a:spLocks xmlns:a="http://schemas.openxmlformats.org/drawingml/2006/main"/>
          </p:cNvSpPr>
          <p:nvPr/>
        </p:nvSpPr>
        <p:spPr>
          <a:xfrm xmlns:a="http://schemas.openxmlformats.org/drawingml/2006/main" rot="0">
            <a:off x="0" y="1435895"/>
            <a:ext cx="9144000" cy="45720"/>
          </a:xfrm>
          <a:prstGeom xmlns:a="http://schemas.openxmlformats.org/drawingml/2006/main" prst="rect"/>
          <a:solidFill xmlns:a="http://schemas.openxmlformats.org/drawingml/2006/main">
            <a:srgbClr val="FFFFFF"/>
          </a:solidFill>
          <a:ln xmlns:a="http://schemas.openxmlformats.org/drawingml/2006/main" w="48000" cmpd="thickThin" cap="flat">
            <a:noFill/>
            <a:prstDash val="solid"/>
            <a:round/>
          </a:ln>
          <a:effectLst xmlns:a="http://schemas.openxmlformats.org/drawingml/2006/main">
            <a:outerShdw sx="100000" sy="100000" algn="tl" rotWithShape="0" blurRad="31750" dist="10160" dir="5400000">
              <a:srgbClr val="000000">
                <a:alpha val="59607"/>
              </a:srgbClr>
            </a:outerShdw>
          </a:effectLst>
        </p:spPr>
      </p:sp>
      <p:sp>
        <p:nvSpPr>
          <p:cNvPr id="20" name="矩形"/>
          <p:cNvSpPr>
            <a:spLocks xmlns:a="http://schemas.openxmlformats.org/drawingml/2006/main"/>
          </p:cNvSpPr>
          <p:nvPr/>
        </p:nvSpPr>
        <p:spPr>
          <a:xfrm xmlns:a="http://schemas.openxmlformats.org/drawingml/2006/main" rot="0">
            <a:off x="0" y="0"/>
            <a:ext cx="9143999" cy="1433732"/>
          </a:xfrm>
          <a:prstGeom xmlns:a="http://schemas.openxmlformats.org/drawingml/2006/main" prst="rect"/>
          <a:solidFill xmlns:a="http://schemas.openxmlformats.org/drawingml/2006/main">
            <a:srgbClr val="000000"/>
          </a:solidFill>
          <a:ln xmlns:a="http://schemas.openxmlformats.org/drawingml/2006/main" w="48000" cmpd="thickThin" cap="flat">
            <a:noFill/>
            <a:prstDash val="solid"/>
            <a:round/>
          </a:ln>
        </p:spPr>
      </p:sp>
      <p:sp>
        <p:nvSpPr>
          <p:cNvPr id="15" name="文本框"/>
          <p:cNvSpPr>
            <a:spLocks xmlns:a="http://schemas.openxmlformats.org/drawingml/2006/main" noGrp="1"/>
          </p:cNvSpPr>
          <p:nvPr>
            <p:ph type="title"/>
          </p:nvPr>
        </p:nvSpPr>
        <p:spPr>
          <a:xfrm xmlns:a="http://schemas.openxmlformats.org/drawingml/2006/main" rot="0">
            <a:off x="457200" y="155447"/>
            <a:ext cx="8229600" cy="125272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6" name="文本框"/>
          <p:cNvSpPr>
            <a:spLocks xmlns:a="http://schemas.openxmlformats.org/drawingml/2006/main" noGrp="1"/>
          </p:cNvSpPr>
          <p:nvPr>
            <p:ph type="body" idx="1"/>
          </p:nvPr>
        </p:nvSpPr>
        <p:spPr>
          <a:xfrm xmlns:a="http://schemas.openxmlformats.org/drawingml/2006/main" rot="0">
            <a:off x="457200" y="1775191"/>
            <a:ext cx="8229600" cy="462560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eaLnBrk="1" latinLnBrk="0" hangingPunct="1"/>
            <a:r>
              <a:rPr lang="en-US" altLang="zh-CN"/>
              <a:t>Click to edit Master text styles</a:t>
            </a:r>
            <a:endParaRPr lang="en-US" altLang="zh-CN"/>
          </a:p>
          <a:p xmlns:a="http://schemas.openxmlformats.org/drawingml/2006/main">
            <a:pPr lvl="1" eaLnBrk="1" latinLnBrk="0" hangingPunct="1"/>
            <a:r>
              <a:rPr lang="en-US" altLang="zh-CN"/>
              <a:t>Second level</a:t>
            </a:r>
            <a:endParaRPr lang="en-US" altLang="zh-CN"/>
          </a:p>
          <a:p xmlns:a="http://schemas.openxmlformats.org/drawingml/2006/main">
            <a:pPr lvl="2" eaLnBrk="1" latinLnBrk="0" hangingPunct="1"/>
            <a:r>
              <a:rPr lang="en-US" altLang="zh-CN"/>
              <a:t>Third level</a:t>
            </a:r>
            <a:endParaRPr lang="en-US" altLang="zh-CN"/>
          </a:p>
          <a:p xmlns:a="http://schemas.openxmlformats.org/drawingml/2006/main">
            <a:pPr lvl="3" eaLnBrk="1" latinLnBrk="0" hangingPunct="1"/>
            <a:r>
              <a:rPr lang="en-US" altLang="zh-CN"/>
              <a:t>Fourth level</a:t>
            </a:r>
            <a:endParaRPr lang="en-US" altLang="zh-CN"/>
          </a:p>
          <a:p xmlns:a="http://schemas.openxmlformats.org/drawingml/2006/main">
            <a:pPr lvl="4" eaLnBrk="1" latinLnBrk="0" hangingPunct="1"/>
            <a:r>
              <a:rPr lang="en-US" altLang="zh-CN"/>
              <a:t>Fifth level</a:t>
            </a:r>
            <a:endParaRPr lang="zh-CN" altLang="en-US"/>
          </a:p>
        </p:txBody>
      </p:sp>
      <p:sp>
        <p:nvSpPr>
          <p:cNvPr id="17" name="文本框"/>
          <p:cNvSpPr>
            <a:spLocks xmlns:a="http://schemas.openxmlformats.org/drawingml/2006/main" noGrp="1"/>
          </p:cNvSpPr>
          <p:nvPr>
            <p:ph type="dt" idx="10"/>
          </p:nvPr>
        </p:nvSpPr>
        <p:spPr>
          <a:xfrm xmlns:a="http://schemas.openxmlformats.org/drawingml/2006/main" rot="0">
            <a:off x="457200" y="6476999"/>
            <a:ext cx="2133600" cy="27431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109728" tIns="45720" rIns="45720" bIns="0" anchor="b" anchorCtr="0">
            <a:prstTxWarp prst="textNoShape"/>
          </a:bodyPr>
          <a:lstStyle xmlns:a="http://schemas.openxmlformats.org/drawingml/2006/main"/>
          <a:p xmlns:a="http://schemas.openxmlformats.org/drawingml/2006/main">
            <a:pPr algn="l" eaLnBrk="1" latinLnBrk="0" hangingPunct="1"/>
            <a:endParaRPr lang="zh-CN" altLang="en-US" sz="1200">
              <a:solidFill>
                <a:srgbClr val="FFFFFF"/>
              </a:solidFill>
              <a:latin typeface="Corbel" pitchFamily="0" charset="0"/>
              <a:ea typeface="华文楷体" pitchFamily="0" charset="0"/>
              <a:cs typeface="Corbel" pitchFamily="0" charset="0"/>
            </a:endParaRPr>
          </a:p>
        </p:txBody>
      </p:sp>
      <p:sp>
        <p:nvSpPr>
          <p:cNvPr id="18" name="文本框"/>
          <p:cNvSpPr>
            <a:spLocks xmlns:a="http://schemas.openxmlformats.org/drawingml/2006/main" noGrp="1"/>
          </p:cNvSpPr>
          <p:nvPr>
            <p:ph type="ftr"/>
          </p:nvPr>
        </p:nvSpPr>
        <p:spPr>
          <a:xfrm xmlns:a="http://schemas.openxmlformats.org/drawingml/2006/main" rot="0">
            <a:off x="2640596" y="6476999"/>
            <a:ext cx="5507718" cy="27431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45720" tIns="45720" rIns="45720" bIns="0" anchor="b" anchorCtr="0">
            <a:prstTxWarp prst="textNoShape"/>
          </a:bodyPr>
          <a:lstStyle xmlns:a="http://schemas.openxmlformats.org/drawingml/2006/main"/>
          <a:p xmlns:a="http://schemas.openxmlformats.org/drawingml/2006/main">
            <a:pPr algn="l" eaLnBrk="1" latinLnBrk="0" hangingPunct="1"/>
            <a:endParaRPr lang="zh-CN" altLang="en-US" sz="1200">
              <a:solidFill>
                <a:srgbClr val="FFFFFF"/>
              </a:solidFill>
              <a:latin typeface="Corbel" pitchFamily="0" charset="0"/>
              <a:ea typeface="华文楷体" pitchFamily="0" charset="0"/>
              <a:cs typeface="Corbel" pitchFamily="0" charset="0"/>
            </a:endParaRPr>
          </a:p>
        </p:txBody>
      </p:sp>
      <p:sp>
        <p:nvSpPr>
          <p:cNvPr id="19" name="文本框"/>
          <p:cNvSpPr>
            <a:spLocks xmlns:a="http://schemas.openxmlformats.org/drawingml/2006/main" noGrp="1"/>
          </p:cNvSpPr>
          <p:nvPr>
            <p:ph type="sldNum"/>
          </p:nvPr>
        </p:nvSpPr>
        <p:spPr>
          <a:xfrm xmlns:a="http://schemas.openxmlformats.org/drawingml/2006/main" rot="0">
            <a:off x="8204396" y="6476999"/>
            <a:ext cx="733863" cy="27431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0" anchor="b" anchorCtr="0">
            <a:prstTxWarp prst="textNoShape"/>
          </a:bodyPr>
          <a:lstStyle xmlns:a="http://schemas.openxmlformats.org/drawingml/2006/main"/>
          <a:p xmlns:a="http://schemas.openxmlformats.org/drawingml/2006/main">
            <a:pPr algn="r" eaLnBrk="1" latinLnBrk="0" hangingPunct="1"/>
            <a:fld id="{CAD2D6BD-DE1B-4B5F-8B41-2702339687B9}" type="slidenum">
              <a:rPr lang="en-US" altLang="zh-CN" sz="1200" b="0" i="0" u="none" strike="noStrike" kern="1200" cap="none" spc="0" baseline="0">
                <a:solidFill>
                  <a:srgbClr val="FFFFFF"/>
                </a:solidFill>
                <a:latin typeface="Corbel" pitchFamily="0" charset="0"/>
                <a:ea typeface="华文楷体" pitchFamily="0" charset="0"/>
                <a:cs typeface="Corbel" pitchFamily="0" charset="0"/>
              </a:rPr>
              <a:t>&lt;#&gt;</a:t>
            </a:fld>
            <a:endParaRPr lang="zh-CN" altLang="en-US" sz="1200">
              <a:solidFill>
                <a:srgbClr val="FFFFFF"/>
              </a:solidFill>
              <a:latin typeface="Corbel" pitchFamily="0" charset="0"/>
              <a:ea typeface="华文楷体" pitchFamily="0" charset="0"/>
              <a:cs typeface="Corbel" pitchFamily="0" charset="0"/>
            </a:endParaRPr>
          </a:p>
        </p:txBody>
      </p:sp>
    </p:spTree>
    <p:extLst>
      <p:ext uri="{BB962C8B-B14F-4D97-AF65-F5344CB8AC3E}">
        <p14:creationId xmlns:p14="http://schemas.microsoft.com/office/powerpoint/2010/main" val="136960491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582927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372365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462295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56766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535194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441582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853524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163946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duotone>
              <a:srgbClr val="000000"/>
              <a:srgbClr val="424242"/>
            </a:duotone>
          </a:blip>
          <a:tile/>
        </a:blipFill>
      </p:bgPr>
    </p:bg>
    <p:spTree>
      <p:nvGrpSpPr>
        <p:cNvPr id="1" name=""/>
        <p:cNvGrpSpPr/>
        <p:nvPr/>
      </p:nvGrpSpPr>
      <p:grpSpPr>
        <a:xfrm>
          <a:off x="0" y="0"/>
          <a:ext cx="0" cy="0"/>
          <a:chOff x="0" y="0"/>
          <a:chExt cx="0" cy="0"/>
        </a:xfrm>
      </p:grpSpPr>
      <p:sp>
        <p:nvSpPr>
          <p:cNvPr id="2" name="矩形"/>
          <p:cNvSpPr>
            <a:spLocks/>
          </p:cNvSpPr>
          <p:nvPr/>
        </p:nvSpPr>
        <p:spPr>
          <a:xfrm rot="0">
            <a:off x="0" y="1435895"/>
            <a:ext cx="9144000" cy="45720"/>
          </a:xfrm>
          <a:prstGeom prst="rect"/>
          <a:solidFill>
            <a:srgbClr val="FFFFFF"/>
          </a:solidFill>
          <a:ln w="48000" cmpd="thickThin" cap="flat">
            <a:noFill/>
            <a:prstDash val="solid"/>
            <a:round/>
          </a:ln>
          <a:effectLst>
            <a:outerShdw sx="100000" sy="100000" algn="tl" rotWithShape="0" blurRad="31750" dist="10160" dir="5400000">
              <a:srgbClr val="000000">
                <a:alpha val="59607"/>
              </a:srgbClr>
            </a:outerShdw>
          </a:effectLst>
        </p:spPr>
      </p:sp>
      <p:sp>
        <p:nvSpPr>
          <p:cNvPr id="3" name="矩形"/>
          <p:cNvSpPr>
            <a:spLocks/>
          </p:cNvSpPr>
          <p:nvPr/>
        </p:nvSpPr>
        <p:spPr>
          <a:xfrm rot="0">
            <a:off x="0" y="0"/>
            <a:ext cx="9143999" cy="1433732"/>
          </a:xfrm>
          <a:prstGeom prst="rect"/>
          <a:solidFill>
            <a:srgbClr val="000000"/>
          </a:solidFill>
          <a:ln w="48000" cmpd="thickThin" cap="flat">
            <a:noFill/>
            <a:prstDash val="solid"/>
            <a:round/>
          </a:ln>
        </p:spPr>
      </p:sp>
      <p:sp>
        <p:nvSpPr>
          <p:cNvPr id="4" name="文本框"/>
          <p:cNvSpPr>
            <a:spLocks noGrp="1"/>
          </p:cNvSpPr>
          <p:nvPr>
            <p:ph type="title"/>
          </p:nvPr>
        </p:nvSpPr>
        <p:spPr>
          <a:xfrm rot="0">
            <a:off x="457200" y="152400"/>
            <a:ext cx="8229600" cy="1251062"/>
          </a:xfrm>
          <a:prstGeom prst="rect"/>
          <a:noFill/>
          <a:ln w="12700" cmpd="sng" cap="flat">
            <a:noFill/>
            <a:prstDash val="solid"/>
            <a:miter/>
          </a:ln>
        </p:spPr>
        <p:txBody>
          <a:bodyPr vert="horz" wrap="square" lIns="91440" tIns="45720" rIns="45720" bIns="45720" anchor="ctr" anchorCtr="0">
            <a:prstTxWarp prst="textNoShape"/>
          </a:bodyPr>
          <a:lstStyle/>
          <a:p>
            <a:r>
              <a:rPr lang="en-US" altLang="zh-CN"/>
              <a:t>Click to edit Master title style</a:t>
            </a:r>
            <a:endParaRPr lang="zh-CN" altLang="en-US"/>
          </a:p>
        </p:txBody>
      </p:sp>
      <p:sp>
        <p:nvSpPr>
          <p:cNvPr id="5" name="文本框"/>
          <p:cNvSpPr>
            <a:spLocks noGrp="1"/>
          </p:cNvSpPr>
          <p:nvPr>
            <p:ph type="body" idx="1"/>
          </p:nvPr>
        </p:nvSpPr>
        <p:spPr>
          <a:xfrm rot="0">
            <a:off x="457200" y="1775191"/>
            <a:ext cx="8229600" cy="4625609"/>
          </a:xfrm>
          <a:prstGeom prst="rect"/>
          <a:noFill/>
          <a:ln w="12700" cmpd="sng" cap="flat">
            <a:noFill/>
            <a:prstDash val="solid"/>
            <a:miter/>
          </a:ln>
        </p:spPr>
        <p:txBody>
          <a:bodyPr vert="horz" wrap="square" lIns="54864" tIns="91440" rIns="91440" bIns="45720" anchor="t" anchorCtr="0">
            <a:prstTxWarp prst="textNoShape"/>
          </a:bodyPr>
          <a:lstStyle/>
          <a:p>
            <a:pPr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lang="zh-CN" altLang="en-US"/>
          </a:p>
        </p:txBody>
      </p:sp>
      <p:sp>
        <p:nvSpPr>
          <p:cNvPr id="6" name="文本框"/>
          <p:cNvSpPr>
            <a:spLocks noGrp="1"/>
          </p:cNvSpPr>
          <p:nvPr>
            <p:ph type="dt" idx="2"/>
          </p:nvPr>
        </p:nvSpPr>
        <p:spPr>
          <a:xfrm rot="0">
            <a:off x="457200" y="6476999"/>
            <a:ext cx="2133600" cy="274319"/>
          </a:xfrm>
          <a:prstGeom prst="rect"/>
          <a:noFill/>
          <a:ln w="12700" cmpd="sng" cap="flat">
            <a:noFill/>
            <a:prstDash val="solid"/>
            <a:miter/>
          </a:ln>
        </p:spPr>
        <p:txBody>
          <a:bodyPr vert="horz" wrap="square" lIns="109728" tIns="45720" rIns="45720" bIns="0" anchor="b" anchorCtr="0">
            <a:prstTxWarp prst="textNoShape"/>
          </a:bodyPr>
          <a:lstStyle/>
          <a:p>
            <a:pPr algn="l" eaLnBrk="1" latinLnBrk="0" hangingPunct="1"/>
            <a:fld id="{CAD2D6BD-DE1B-4B5F-8B41-2702339687B9}" type="datetime1">
              <a:rPr lang="en-US" altLang="zh-CN" sz="1200">
                <a:solidFill>
                  <a:srgbClr val="FFFFFF"/>
                </a:solidFill>
                <a:latin typeface="Corbel" pitchFamily="0" charset="0"/>
                <a:ea typeface="华文楷体" pitchFamily="0" charset="0"/>
                <a:cs typeface="Corbel" pitchFamily="0" charset="0"/>
              </a:rPr>
              <a:t>9/9/2025</a:t>
            </a:fld>
            <a:endParaRPr lang="zh-CN" altLang="en-US" sz="1200">
              <a:solidFill>
                <a:srgbClr val="FFFFFF"/>
              </a:solidFill>
              <a:latin typeface="Corbel" pitchFamily="0" charset="0"/>
              <a:ea typeface="华文楷体" pitchFamily="0" charset="0"/>
              <a:cs typeface="Corbel" pitchFamily="0" charset="0"/>
            </a:endParaRPr>
          </a:p>
        </p:txBody>
      </p:sp>
      <p:sp>
        <p:nvSpPr>
          <p:cNvPr id="7" name="文本框"/>
          <p:cNvSpPr>
            <a:spLocks noGrp="1"/>
          </p:cNvSpPr>
          <p:nvPr>
            <p:ph type="ftr" idx="3"/>
          </p:nvPr>
        </p:nvSpPr>
        <p:spPr>
          <a:xfrm rot="0">
            <a:off x="2640596" y="6476999"/>
            <a:ext cx="5507718" cy="274319"/>
          </a:xfrm>
          <a:prstGeom prst="rect"/>
          <a:noFill/>
          <a:ln w="12700" cmpd="sng" cap="flat">
            <a:noFill/>
            <a:prstDash val="solid"/>
            <a:miter/>
          </a:ln>
        </p:spPr>
        <p:txBody>
          <a:bodyPr vert="horz" wrap="square" lIns="45720" tIns="45720" rIns="45720" bIns="0" anchor="b" anchorCtr="0">
            <a:prstTxWarp prst="textNoShape"/>
          </a:bodyPr>
          <a:lstStyle/>
          <a:p>
            <a:pPr algn="l" eaLnBrk="1" latinLnBrk="0" hangingPunct="1"/>
            <a:endParaRPr lang="zh-CN" altLang="en-US" sz="1200">
              <a:solidFill>
                <a:srgbClr val="FFFFFF"/>
              </a:solidFill>
              <a:latin typeface="Corbel" pitchFamily="0" charset="0"/>
              <a:ea typeface="华文楷体" pitchFamily="0" charset="0"/>
              <a:cs typeface="Corbel" pitchFamily="0" charset="0"/>
            </a:endParaRPr>
          </a:p>
        </p:txBody>
      </p:sp>
      <p:sp>
        <p:nvSpPr>
          <p:cNvPr id="8" name="文本框"/>
          <p:cNvSpPr>
            <a:spLocks noGrp="1"/>
          </p:cNvSpPr>
          <p:nvPr>
            <p:ph type="sldNum" idx="4"/>
          </p:nvPr>
        </p:nvSpPr>
        <p:spPr>
          <a:xfrm rot="0">
            <a:off x="8204396" y="6476999"/>
            <a:ext cx="733863" cy="274319"/>
          </a:xfrm>
          <a:prstGeom prst="rect"/>
          <a:noFill/>
          <a:ln w="12700" cmpd="sng" cap="flat">
            <a:noFill/>
            <a:prstDash val="solid"/>
            <a:miter/>
          </a:ln>
        </p:spPr>
        <p:txBody>
          <a:bodyPr vert="horz" wrap="square" lIns="91440" tIns="45720" rIns="91440" bIns="0" anchor="b" anchorCtr="0">
            <a:prstTxWarp prst="textNoShape"/>
          </a:bodyPr>
          <a:lstStyle/>
          <a:p>
            <a:pPr algn="r" eaLnBrk="1" latinLnBrk="0" hangingPunct="1"/>
            <a:fld id="{CAD2D6BD-DE1B-4B5F-8B41-2702339687B9}" type="slidenum">
              <a:rPr lang="en-US" altLang="zh-CN" sz="1200" b="0" i="0" u="none" strike="noStrike" kern="1200" cap="none" spc="0" baseline="0">
                <a:solidFill>
                  <a:srgbClr val="FFFFFF"/>
                </a:solidFill>
                <a:latin typeface="Corbel" pitchFamily="0" charset="0"/>
                <a:ea typeface="华文楷体" pitchFamily="0" charset="0"/>
                <a:cs typeface="Corbel" pitchFamily="0" charset="0"/>
              </a:rPr>
              <a:t>&lt;#&gt;</a:t>
            </a:fld>
            <a:endParaRPr lang="zh-CN" altLang="en-US" sz="1200">
              <a:solidFill>
                <a:srgbClr val="FFFFFF"/>
              </a:solidFill>
              <a:latin typeface="Corbel" pitchFamily="0" charset="0"/>
              <a:ea typeface="华文楷体" pitchFamily="0" charset="0"/>
              <a:cs typeface="Corbel" pitchFamily="0" charset="0"/>
            </a:endParaRPr>
          </a:p>
        </p:txBody>
      </p:sp>
    </p:spTree>
    <p:extLst>
      <p:ext uri="{BB962C8B-B14F-4D97-AF65-F5344CB8AC3E}">
        <p14:creationId xmlns:p14="http://schemas.microsoft.com/office/powerpoint/2010/main" val="1483254029"/>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ftr="0" dt="0"/>
  <p:txStyles>
    <p:titleStyle>
      <a:lvl1pPr algn="l" defTabSz="914400" eaLnBrk="1" fontAlgn="auto" latinLnBrk="0" hangingPunct="1">
        <a:spcBef>
          <a:spcPts val="0"/>
        </a:spcBef>
        <a:buNone/>
        <a:defRPr sz="4500" b="1" kern="1200">
          <a:solidFill>
            <a:srgbClr val="E0A100"/>
          </a:solidFill>
          <a:latin typeface="Corbel" pitchFamily="0" charset="0"/>
          <a:ea typeface="华文楷体" pitchFamily="0" charset="0"/>
          <a:cs typeface="Corbel" pitchFamily="0" charset="0"/>
        </a:defRPr>
      </a:lvl1pPr>
    </p:titleStyle>
    <p:bodyStyle>
      <a:lvl1pPr marL="438912" indent="-320040" algn="l" defTabSz="914400" eaLnBrk="1" fontAlgn="auto" latinLnBrk="0" hangingPunct="1">
        <a:spcBef>
          <a:spcPts val="0"/>
        </a:spcBef>
        <a:buClr>
          <a:schemeClr val="accent1"/>
        </a:buClr>
        <a:buSzPct val="80000"/>
        <a:buFont typeface="Wingdings 2" pitchFamily="0" charset="0"/>
        <a:buChar char=""/>
        <a:defRPr sz="3200" kern="1200">
          <a:solidFill>
            <a:schemeClr val="tx1"/>
          </a:solidFill>
          <a:latin typeface="Corbel" pitchFamily="0" charset="0"/>
          <a:ea typeface="华文楷体" pitchFamily="0" charset="0"/>
          <a:cs typeface="Corbel" pitchFamily="0" charset="0"/>
        </a:defRPr>
      </a:lvl1pPr>
      <a:lvl2pPr marL="731520" indent="-274320" algn="l" defTabSz="914400" eaLnBrk="1" fontAlgn="auto" latinLnBrk="0" hangingPunct="1">
        <a:spcBef>
          <a:spcPct val="20000"/>
        </a:spcBef>
        <a:buClr>
          <a:schemeClr val="accent2"/>
        </a:buClr>
        <a:buSzPct val="90000"/>
        <a:buFont typeface="Wingdings" pitchFamily="0" charset="0"/>
        <a:buChar char=""/>
        <a:defRPr sz="2800" kern="1200">
          <a:solidFill>
            <a:schemeClr val="tx1"/>
          </a:solidFill>
          <a:latin typeface="Corbel" pitchFamily="0" charset="0"/>
          <a:ea typeface="华文楷体" pitchFamily="0" charset="0"/>
          <a:cs typeface="Corbel" pitchFamily="0" charset="0"/>
        </a:defRPr>
      </a:lvl2pPr>
      <a:lvl3pPr marL="996695" indent="-228600" algn="l" defTabSz="914400" eaLnBrk="1" fontAlgn="auto" latinLnBrk="0" hangingPunct="1">
        <a:spcBef>
          <a:spcPct val="20000"/>
        </a:spcBef>
        <a:buClr>
          <a:schemeClr val="accent3"/>
        </a:buClr>
        <a:buFont typeface="Arial" pitchFamily="0" charset="0"/>
        <a:buChar char="▪"/>
        <a:defRPr sz="2400" kern="1200">
          <a:solidFill>
            <a:schemeClr val="tx1"/>
          </a:solidFill>
          <a:latin typeface="Corbel" pitchFamily="0" charset="0"/>
          <a:ea typeface="华文楷体" pitchFamily="0" charset="0"/>
          <a:cs typeface="Corbel" pitchFamily="0" charset="0"/>
        </a:defRPr>
      </a:lvl3pPr>
      <a:lvl4pPr marL="1216152" indent="-182880" algn="l" defTabSz="914400" eaLnBrk="1" fontAlgn="auto" latinLnBrk="0" hangingPunct="1">
        <a:spcBef>
          <a:spcPct val="20000"/>
        </a:spcBef>
        <a:buClr>
          <a:schemeClr val="accent4"/>
        </a:buClr>
        <a:buFont typeface="Arial" pitchFamily="0" charset="0"/>
        <a:buChar char="▪"/>
        <a:defRPr sz="2000" kern="1200">
          <a:solidFill>
            <a:schemeClr val="tx1"/>
          </a:solidFill>
          <a:latin typeface="Corbel" pitchFamily="0" charset="0"/>
          <a:ea typeface="华文楷体" pitchFamily="0" charset="0"/>
          <a:cs typeface="Corbel" pitchFamily="0" charset="0"/>
        </a:defRPr>
      </a:lvl4pPr>
      <a:lvl5pPr marL="1426464" indent="-182880" algn="l" defTabSz="914400" eaLnBrk="1" fontAlgn="auto" latinLnBrk="0" hangingPunct="1">
        <a:spcBef>
          <a:spcPct val="20000"/>
        </a:spcBef>
        <a:buClr>
          <a:schemeClr val="accent5"/>
        </a:buClr>
        <a:buFont typeface="Wingdings 3" pitchFamily="0" charset="0"/>
        <a:buChar char=""/>
        <a:defRPr sz="2000" kern="1200">
          <a:solidFill>
            <a:schemeClr val="tx1"/>
          </a:solidFill>
          <a:latin typeface="Corbel" pitchFamily="0" charset="0"/>
          <a:ea typeface="华文楷体" pitchFamily="0" charset="0"/>
          <a:cs typeface="Corbel" pitchFamily="0" charset="0"/>
        </a:defRPr>
      </a:lvl5pPr>
      <a:lvl6pPr marL="1627632" indent="-182880" algn="l" defTabSz="914400" eaLnBrk="1" fontAlgn="auto" latinLnBrk="0" hangingPunct="1">
        <a:spcBef>
          <a:spcPct val="20000"/>
        </a:spcBef>
        <a:buClr>
          <a:schemeClr val="accent6"/>
        </a:buClr>
        <a:buSzPct val="100000"/>
        <a:buFont typeface="Wingdings 2" pitchFamily="0" charset="0"/>
        <a:buChar char=""/>
        <a:defRPr sz="2000" kern="1200">
          <a:solidFill>
            <a:schemeClr val="tx1"/>
          </a:solidFill>
          <a:latin typeface="Corbel" pitchFamily="0" charset="0"/>
          <a:ea typeface="华文楷体" pitchFamily="0" charset="0"/>
          <a:cs typeface="Corbel" pitchFamily="0" charset="0"/>
        </a:defRPr>
      </a:lvl6pPr>
      <a:lvl7pPr marL="1828800" indent="-182880" algn="l" defTabSz="914400" eaLnBrk="1" fontAlgn="auto" latinLnBrk="0" hangingPunct="1">
        <a:spcBef>
          <a:spcPct val="20000"/>
        </a:spcBef>
        <a:buClr>
          <a:schemeClr val="accent1"/>
        </a:buClr>
        <a:buSzPct val="100000"/>
        <a:buFont typeface="Wingdings 2" pitchFamily="0" charset="0"/>
        <a:buChar char=""/>
        <a:defRPr sz="1800" kern="1200">
          <a:solidFill>
            <a:schemeClr val="tx1"/>
          </a:solidFill>
          <a:latin typeface="Corbel" pitchFamily="0" charset="0"/>
          <a:ea typeface="华文楷体" pitchFamily="0" charset="0"/>
          <a:cs typeface="Corbel" pitchFamily="0" charset="0"/>
        </a:defRPr>
      </a:lvl7pPr>
      <a:lvl8pPr marL="2029968" indent="-182880" algn="l" defTabSz="914400" eaLnBrk="1" fontAlgn="auto" latinLnBrk="0" hangingPunct="1">
        <a:spcBef>
          <a:spcPct val="20000"/>
        </a:spcBef>
        <a:buClr>
          <a:schemeClr val="accent2"/>
        </a:buClr>
        <a:buFont typeface="Wingdings 2" pitchFamily="0" charset="0"/>
        <a:buChar char=""/>
        <a:defRPr sz="1800" kern="1200">
          <a:solidFill>
            <a:schemeClr val="tx1"/>
          </a:solidFill>
          <a:latin typeface="Corbel" pitchFamily="0" charset="0"/>
          <a:ea typeface="华文楷体" pitchFamily="0" charset="0"/>
          <a:cs typeface="Corbel" pitchFamily="0" charset="0"/>
        </a:defRPr>
      </a:lvl8pPr>
      <a:lvl9pPr marL="2029968" indent="-182880" algn="l" defTabSz="914400" eaLnBrk="1" fontAlgn="auto" latinLnBrk="0" hangingPunct="1">
        <a:spcBef>
          <a:spcPct val="20000"/>
        </a:spcBef>
        <a:buClr>
          <a:schemeClr val="accent2"/>
        </a:buClr>
        <a:buFont typeface="Wingdings 2" pitchFamily="0" charset="0"/>
        <a:buChar char=""/>
        <a:defRPr sz="1800" kern="1200">
          <a:solidFill>
            <a:schemeClr val="tx1"/>
          </a:solidFill>
          <a:latin typeface="Corbel" pitchFamily="0" charset="0"/>
          <a:ea typeface="华文楷体" pitchFamily="0" charset="0"/>
          <a:cs typeface="Corbe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4.jpeg"/><Relationship Id="rId3" Type="http://schemas.openxmlformats.org/officeDocument/2006/relationships/slideLayout" Target="../slideLayouts/slideLayout12.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5.jpeg"/><Relationship Id="rId3" Type="http://schemas.openxmlformats.org/officeDocument/2006/relationships/slideLayout" Target="../slideLayouts/slideLayout12.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6.jpg"/><Relationship Id="rId3" Type="http://schemas.openxmlformats.org/officeDocument/2006/relationships/slideLayout" Target="../slideLayouts/slideLayout12.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2.png"/><Relationship Id="rId3" Type="http://schemas.openxmlformats.org/officeDocument/2006/relationships/slideLayout" Target="../slideLayouts/slideLayout12.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3.png"/><Relationship Id="rId3" Type="http://schemas.openxmlformats.org/officeDocument/2006/relationships/slideLayout" Target="../slideLayouts/slideLayout1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duotone>
              <a:srgbClr val="000000"/>
              <a:srgbClr val="424242"/>
            </a:duotone>
          </a:blip>
          <a:tile/>
        </a:blipFill>
      </p:bgPr>
    </p:bg>
    <p:spTree>
      <p:nvGrpSpPr>
        <p:cNvPr id="1" name=""/>
        <p:cNvGrpSpPr/>
        <p:nvPr/>
      </p:nvGrpSpPr>
      <p:grpSpPr>
        <a:xfrm>
          <a:off x="0" y="0"/>
          <a:ext cx="0" cy="0"/>
          <a:chOff x="0" y="0"/>
          <a:chExt cx="0" cy="0"/>
        </a:xfrm>
      </p:grpSpPr>
      <p:sp>
        <p:nvSpPr>
          <p:cNvPr id="22" name="文本框"/>
          <p:cNvSpPr>
            <a:spLocks noGrp="1"/>
          </p:cNvSpPr>
          <p:nvPr>
            <p:ph type="title"/>
          </p:nvPr>
        </p:nvSpPr>
        <p:spPr>
          <a:xfrm rot="0">
            <a:off x="457200" y="155447"/>
            <a:ext cx="8229600" cy="125272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500" b="1" i="0" u="none" strike="noStrike" kern="1200" cap="none" spc="0" baseline="0">
                <a:solidFill>
                  <a:srgbClr val="E0A100"/>
                </a:solidFill>
                <a:latin typeface="Corbel" pitchFamily="0" charset="0"/>
                <a:ea typeface="华文楷体" pitchFamily="0" charset="0"/>
                <a:cs typeface="Lucida Sans"/>
              </a:rPr>
              <a:t>Digital Portfolio 2025</a:t>
            </a:r>
            <a:endParaRPr lang="zh-CN" altLang="en-US" sz="4500" b="1" i="0" u="none" strike="noStrike" kern="1200" cap="none" spc="0" baseline="0">
              <a:solidFill>
                <a:srgbClr val="E0A100"/>
              </a:solidFill>
              <a:latin typeface="Corbel" pitchFamily="0" charset="0"/>
              <a:ea typeface="华文楷体" pitchFamily="0" charset="0"/>
              <a:cs typeface="Lucida Sans"/>
            </a:endParaRPr>
          </a:p>
        </p:txBody>
      </p:sp>
      <p:sp>
        <p:nvSpPr>
          <p:cNvPr id="23" name="文本框"/>
          <p:cNvSpPr>
            <a:spLocks noGrp="1"/>
          </p:cNvSpPr>
          <p:nvPr>
            <p:ph type="body" idx="1"/>
          </p:nvPr>
        </p:nvSpPr>
        <p:spPr>
          <a:xfrm rot="0">
            <a:off x="457200" y="1775191"/>
            <a:ext cx="8229600" cy="4625609"/>
          </a:xfrm>
          <a:prstGeom prst="rect"/>
          <a:noFill/>
          <a:ln w="12700" cmpd="sng" cap="flat">
            <a:noFill/>
            <a:prstDash val="solid"/>
            <a:miter/>
          </a:ln>
        </p:spPr>
        <p:txBody>
          <a:bodyPr vert="horz" wrap="square" lIns="91440" tIns="45720" rIns="91440" bIns="45720" anchor="t" anchorCtr="0">
            <a:prstTxWarp prst="textNoShape"/>
          </a:bodyPr>
          <a:lstStyle/>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0" i="0" u="none" strike="noStrike" kern="1200" cap="none" spc="0" baseline="0">
                <a:solidFill>
                  <a:schemeClr val="tx1"/>
                </a:solidFill>
                <a:latin typeface="Corbel" pitchFamily="0" charset="0"/>
                <a:ea typeface="华文楷体" pitchFamily="0" charset="0"/>
                <a:cs typeface="Lucida Sans"/>
              </a:rPr>
              <a:t>Name: </a:t>
            </a:r>
            <a:r>
              <a:rPr lang="en-US" altLang="zh-CN" sz="3200" b="0" i="0" u="none" strike="noStrike" kern="1200" cap="none" spc="0" baseline="0">
                <a:solidFill>
                  <a:schemeClr val="tx1"/>
                </a:solidFill>
                <a:latin typeface="Corbel" pitchFamily="0" charset="0"/>
                <a:ea typeface="华文楷体" pitchFamily="0" charset="0"/>
                <a:cs typeface="Lucida Sans"/>
              </a:rPr>
              <a:t>[N. Bhuvaneshwari]</a:t>
            </a:r>
            <a:endParaRPr lang="en-US" altLang="zh-CN" sz="32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0" i="0" u="none" strike="noStrike" kern="1200" cap="none" spc="0" baseline="0">
                <a:solidFill>
                  <a:schemeClr val="tx1"/>
                </a:solidFill>
                <a:latin typeface="Corbel" pitchFamily="0" charset="0"/>
                <a:ea typeface="华文楷体" pitchFamily="0" charset="0"/>
                <a:cs typeface="Lucida Sans"/>
              </a:rPr>
              <a:t>Register No: </a:t>
            </a:r>
            <a:r>
              <a:rPr lang="en-US" altLang="zh-CN" sz="3200" b="0" i="0" u="none" strike="noStrike" kern="1200" cap="none" spc="0" baseline="0">
                <a:solidFill>
                  <a:schemeClr val="tx1"/>
                </a:solidFill>
                <a:latin typeface="Corbel" pitchFamily="0" charset="0"/>
                <a:ea typeface="华文楷体" pitchFamily="0" charset="0"/>
                <a:cs typeface="Lucida Sans"/>
              </a:rPr>
              <a:t>[</a:t>
            </a:r>
            <a:r>
              <a:rPr lang="en-US" altLang="zh-CN" sz="3200" b="0" i="0" u="none" strike="noStrike" kern="1200" cap="none" spc="0" baseline="0">
                <a:solidFill>
                  <a:schemeClr val="tx1"/>
                </a:solidFill>
                <a:latin typeface="Corbel" pitchFamily="0" charset="0"/>
                <a:ea typeface="华文楷体" pitchFamily="0" charset="0"/>
                <a:cs typeface="Lucida Sans"/>
              </a:rPr>
              <a:t>20624</a:t>
            </a:r>
            <a:r>
              <a:rPr lang="en-US" altLang="zh-CN" sz="3200" b="0" i="0" u="none" strike="noStrike" kern="1200" cap="none" spc="0" baseline="0">
                <a:solidFill>
                  <a:schemeClr val="tx1"/>
                </a:solidFill>
                <a:latin typeface="Corbel" pitchFamily="0" charset="0"/>
                <a:ea typeface="华文楷体" pitchFamily="0" charset="0"/>
                <a:cs typeface="Lucida Sans"/>
              </a:rPr>
              <a:t>U</a:t>
            </a:r>
            <a:r>
              <a:rPr lang="en-US" altLang="zh-CN" sz="3200" b="0" i="0" u="none" strike="noStrike" kern="1200" cap="none" spc="0" baseline="0">
                <a:solidFill>
                  <a:schemeClr val="tx1"/>
                </a:solidFill>
                <a:latin typeface="Corbel" pitchFamily="0" charset="0"/>
                <a:ea typeface="华文楷体" pitchFamily="0" charset="0"/>
                <a:cs typeface="Lucida Sans"/>
              </a:rPr>
              <a:t>0</a:t>
            </a:r>
            <a:r>
              <a:rPr lang="en-US" altLang="zh-CN" sz="3200" b="0" i="0" u="none" strike="noStrike" kern="1200" cap="none" spc="0" baseline="0">
                <a:solidFill>
                  <a:schemeClr val="tx1"/>
                </a:solidFill>
                <a:latin typeface="Corbel" pitchFamily="0" charset="0"/>
                <a:ea typeface="华文楷体" pitchFamily="0" charset="0"/>
                <a:cs typeface="Lucida Sans"/>
              </a:rPr>
              <a:t>9</a:t>
            </a:r>
            <a:r>
              <a:rPr lang="en-US" altLang="zh-CN" sz="3200" b="0" i="0" u="none" strike="noStrike" kern="1200" cap="none" spc="0" baseline="0">
                <a:solidFill>
                  <a:schemeClr val="tx1"/>
                </a:solidFill>
                <a:latin typeface="Corbel" pitchFamily="0" charset="0"/>
                <a:ea typeface="华文楷体" pitchFamily="0" charset="0"/>
                <a:cs typeface="Lucida Sans"/>
              </a:rPr>
              <a:t>0</a:t>
            </a:r>
            <a:r>
              <a:rPr lang="en-US" altLang="zh-CN" sz="3200" b="0" i="0" u="none" strike="noStrike" kern="1200" cap="none" spc="0" baseline="0">
                <a:solidFill>
                  <a:schemeClr val="tx1"/>
                </a:solidFill>
                <a:latin typeface="Corbel" pitchFamily="0" charset="0"/>
                <a:ea typeface="华文楷体" pitchFamily="0" charset="0"/>
                <a:cs typeface="Lucida Sans"/>
              </a:rPr>
              <a:t>12</a:t>
            </a:r>
            <a:r>
              <a:rPr lang="en-US" altLang="zh-CN" sz="3200" b="0" i="0" u="none" strike="noStrike" kern="1200" cap="none" spc="0" baseline="0">
                <a:solidFill>
                  <a:schemeClr val="tx1"/>
                </a:solidFill>
                <a:latin typeface="Corbel" pitchFamily="0" charset="0"/>
                <a:ea typeface="华文楷体" pitchFamily="0" charset="0"/>
                <a:cs typeface="Lucida Sans"/>
              </a:rPr>
              <a:t>]</a:t>
            </a:r>
            <a:endParaRPr lang="en-US" altLang="zh-CN" sz="32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0" i="0" u="none" strike="noStrike" kern="1200" cap="none" spc="0" baseline="0">
                <a:solidFill>
                  <a:schemeClr val="tx1"/>
                </a:solidFill>
                <a:latin typeface="Corbel" pitchFamily="0" charset="0"/>
                <a:ea typeface="华文楷体" pitchFamily="0" charset="0"/>
                <a:cs typeface="Lucida Sans"/>
              </a:rPr>
              <a:t>Department: </a:t>
            </a:r>
            <a:r>
              <a:rPr lang="en-US" altLang="zh-CN" sz="3200" b="0" i="0" u="none" strike="noStrike" kern="1200" cap="none" spc="0" baseline="0">
                <a:solidFill>
                  <a:schemeClr val="tx1"/>
                </a:solidFill>
                <a:latin typeface="Corbel" pitchFamily="0" charset="0"/>
                <a:ea typeface="华文楷体" pitchFamily="0" charset="0"/>
                <a:cs typeface="Lucida Sans"/>
              </a:rPr>
              <a:t>[</a:t>
            </a:r>
            <a:r>
              <a:rPr lang="en-US" altLang="zh-CN" sz="3200" b="0" i="0" u="none" strike="noStrike" kern="1200" cap="none" spc="0" baseline="0">
                <a:solidFill>
                  <a:schemeClr val="tx1"/>
                </a:solidFill>
                <a:latin typeface="Corbel" pitchFamily="0" charset="0"/>
                <a:ea typeface="华文楷体" pitchFamily="0" charset="0"/>
                <a:cs typeface="Lucida Sans"/>
              </a:rPr>
              <a:t>Computer </a:t>
            </a:r>
            <a:r>
              <a:rPr lang="en-US" altLang="zh-CN" sz="3200" b="0" i="0" u="none" strike="noStrike" kern="1200" cap="none" spc="0" baseline="0">
                <a:solidFill>
                  <a:schemeClr val="tx1"/>
                </a:solidFill>
                <a:latin typeface="Corbel" pitchFamily="0" charset="0"/>
                <a:ea typeface="华文楷体" pitchFamily="0" charset="0"/>
                <a:cs typeface="Lucida Sans"/>
              </a:rPr>
              <a:t>A</a:t>
            </a:r>
            <a:r>
              <a:rPr lang="en-US" altLang="zh-CN" sz="3200" b="0" i="0" u="none" strike="noStrike" kern="1200" cap="none" spc="0" baseline="0">
                <a:solidFill>
                  <a:schemeClr val="tx1"/>
                </a:solidFill>
                <a:latin typeface="Corbel" pitchFamily="0" charset="0"/>
                <a:ea typeface="华文楷体" pitchFamily="0" charset="0"/>
                <a:cs typeface="Lucida Sans"/>
              </a:rPr>
              <a:t>p</a:t>
            </a:r>
            <a:r>
              <a:rPr lang="en-US" altLang="zh-CN" sz="3200" b="0" i="0" u="none" strike="noStrike" kern="1200" cap="none" spc="0" baseline="0">
                <a:solidFill>
                  <a:schemeClr val="tx1"/>
                </a:solidFill>
                <a:latin typeface="Corbel" pitchFamily="0" charset="0"/>
                <a:ea typeface="华文楷体" pitchFamily="0" charset="0"/>
                <a:cs typeface="Lucida Sans"/>
              </a:rPr>
              <a:t>p</a:t>
            </a:r>
            <a:r>
              <a:rPr lang="en-US" altLang="zh-CN" sz="3200" b="0" i="0" u="none" strike="noStrike" kern="1200" cap="none" spc="0" baseline="0">
                <a:solidFill>
                  <a:schemeClr val="tx1"/>
                </a:solidFill>
                <a:latin typeface="Corbel" pitchFamily="0" charset="0"/>
                <a:ea typeface="华文楷体" pitchFamily="0" charset="0"/>
                <a:cs typeface="Lucida Sans"/>
              </a:rPr>
              <a:t>l</a:t>
            </a:r>
            <a:r>
              <a:rPr lang="en-US" altLang="zh-CN" sz="3200" b="0" i="0" u="none" strike="noStrike" kern="1200" cap="none" spc="0" baseline="0">
                <a:solidFill>
                  <a:schemeClr val="tx1"/>
                </a:solidFill>
                <a:latin typeface="Corbel" pitchFamily="0" charset="0"/>
                <a:ea typeface="华文楷体" pitchFamily="0" charset="0"/>
                <a:cs typeface="Lucida Sans"/>
              </a:rPr>
              <a:t>i</a:t>
            </a:r>
            <a:r>
              <a:rPr lang="en-US" altLang="zh-CN" sz="3200" b="0" i="0" u="none" strike="noStrike" kern="1200" cap="none" spc="0" baseline="0">
                <a:solidFill>
                  <a:schemeClr val="tx1"/>
                </a:solidFill>
                <a:latin typeface="Corbel" pitchFamily="0" charset="0"/>
                <a:ea typeface="华文楷体" pitchFamily="0" charset="0"/>
                <a:cs typeface="Lucida Sans"/>
              </a:rPr>
              <a:t>cation</a:t>
            </a:r>
            <a:r>
              <a:rPr lang="en-US" altLang="zh-CN" sz="3200" b="0" i="0" u="none" strike="noStrike" kern="1200" cap="none" spc="0" baseline="0">
                <a:solidFill>
                  <a:schemeClr val="tx1"/>
                </a:solidFill>
                <a:latin typeface="Corbel" pitchFamily="0" charset="0"/>
                <a:ea typeface="华文楷体" pitchFamily="0" charset="0"/>
                <a:cs typeface="Lucida Sans"/>
              </a:rPr>
              <a:t>]</a:t>
            </a:r>
            <a:endParaRPr lang="en-US" altLang="zh-CN" sz="32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0" i="0" u="none" strike="noStrike" kern="1200" cap="none" spc="0" baseline="0">
                <a:solidFill>
                  <a:schemeClr val="tx1"/>
                </a:solidFill>
                <a:latin typeface="Corbel" pitchFamily="0" charset="0"/>
                <a:ea typeface="华文楷体" pitchFamily="0" charset="0"/>
                <a:cs typeface="Lucida Sans"/>
              </a:rPr>
              <a:t>College: </a:t>
            </a:r>
            <a:r>
              <a:rPr lang="en-US" altLang="zh-CN" sz="3200" b="0" i="0" u="none" strike="noStrike" kern="1200" cap="none" spc="0" baseline="0">
                <a:solidFill>
                  <a:schemeClr val="tx1"/>
                </a:solidFill>
                <a:latin typeface="Corbel" pitchFamily="0" charset="0"/>
                <a:ea typeface="华文楷体" pitchFamily="0" charset="0"/>
                <a:cs typeface="Lucida Sans"/>
              </a:rPr>
              <a:t>[</a:t>
            </a:r>
            <a:r>
              <a:rPr lang="en-US" altLang="zh-CN" sz="3200" b="0" i="0" u="none" strike="noStrike" kern="1200" cap="none" spc="0" baseline="0">
                <a:solidFill>
                  <a:schemeClr val="tx1"/>
                </a:solidFill>
                <a:latin typeface="Corbel" pitchFamily="0" charset="0"/>
                <a:ea typeface="华文楷体" pitchFamily="0" charset="0"/>
                <a:cs typeface="Lucida Sans"/>
              </a:rPr>
              <a:t>KCAS</a:t>
            </a:r>
            <a:r>
              <a:rPr lang="en-US" altLang="zh-CN" sz="3200" b="0" i="0" u="none" strike="noStrike" kern="1200" cap="none" spc="0" baseline="0">
                <a:solidFill>
                  <a:schemeClr val="tx1"/>
                </a:solidFill>
                <a:latin typeface="Corbel" pitchFamily="0" charset="0"/>
                <a:ea typeface="华文楷体" pitchFamily="0" charset="0"/>
                <a:cs typeface="Lucida Sans"/>
              </a:rPr>
              <a:t>]</a:t>
            </a:r>
            <a:endParaRPr lang="zh-CN" altLang="en-US" sz="3200" b="0" i="0" u="none" strike="noStrike" kern="1200" cap="none" spc="0" baseline="0">
              <a:solidFill>
                <a:schemeClr val="tx1"/>
              </a:solidFill>
              <a:latin typeface="Corbel" pitchFamily="0" charset="0"/>
              <a:ea typeface="华文楷体" pitchFamily="0" charset="0"/>
              <a:cs typeface="Lucida Sans"/>
            </a:endParaRPr>
          </a:p>
        </p:txBody>
      </p:sp>
    </p:spTree>
    <p:extLst>
      <p:ext uri="{BB962C8B-B14F-4D97-AF65-F5344CB8AC3E}">
        <p14:creationId xmlns:p14="http://schemas.microsoft.com/office/powerpoint/2010/main" val="131680048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duotone>
              <a:srgbClr val="000000"/>
              <a:srgbClr val="424242"/>
            </a:duotone>
          </a:blip>
          <a:tile/>
        </a:blipFill>
      </p:bgPr>
    </p:bg>
    <p:spTree>
      <p:nvGrpSpPr>
        <p:cNvPr id="1" name=""/>
        <p:cNvGrpSpPr/>
        <p:nvPr/>
      </p:nvGrpSpPr>
      <p:grpSpPr>
        <a:xfrm>
          <a:off x="0" y="0"/>
          <a:ext cx="0" cy="0"/>
          <a:chOff x="0" y="0"/>
          <a:chExt cx="0" cy="0"/>
        </a:xfrm>
      </p:grpSpPr>
      <p:sp>
        <p:nvSpPr>
          <p:cNvPr id="45" name="文本框"/>
          <p:cNvSpPr>
            <a:spLocks noGrp="1"/>
          </p:cNvSpPr>
          <p:nvPr>
            <p:ph type="title"/>
          </p:nvPr>
        </p:nvSpPr>
        <p:spPr>
          <a:xfrm rot="0">
            <a:off x="2372810" y="155447"/>
            <a:ext cx="5984112" cy="125272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500" b="1" i="0" u="none" strike="noStrike" kern="1200" cap="none" spc="0" baseline="0">
                <a:solidFill>
                  <a:srgbClr val="E0A100"/>
                </a:solidFill>
                <a:latin typeface="Corbel" pitchFamily="0" charset="0"/>
                <a:ea typeface="华文楷体" pitchFamily="0" charset="0"/>
                <a:cs typeface="Lucida Sans"/>
              </a:rPr>
              <a:t>Target Users</a:t>
            </a:r>
            <a:endParaRPr lang="zh-CN" altLang="en-US" sz="4500" b="1" i="0" u="none" strike="noStrike" kern="1200" cap="none" spc="0" baseline="0">
              <a:solidFill>
                <a:srgbClr val="E0A100"/>
              </a:solidFill>
              <a:latin typeface="Corbel" pitchFamily="0" charset="0"/>
              <a:ea typeface="华文楷体" pitchFamily="0" charset="0"/>
              <a:cs typeface="Lucida Sans"/>
            </a:endParaRPr>
          </a:p>
        </p:txBody>
      </p:sp>
      <p:sp>
        <p:nvSpPr>
          <p:cNvPr id="46" name="文本框"/>
          <p:cNvSpPr>
            <a:spLocks noGrp="1"/>
          </p:cNvSpPr>
          <p:nvPr>
            <p:ph type="body" idx="1"/>
          </p:nvPr>
        </p:nvSpPr>
        <p:spPr>
          <a:xfrm rot="0">
            <a:off x="457200" y="1921397"/>
            <a:ext cx="8229600" cy="4112388"/>
          </a:xfrm>
          <a:prstGeom prst="rect"/>
          <a:noFill/>
          <a:ln w="12700" cmpd="sng" cap="flat">
            <a:noFill/>
            <a:prstDash val="solid"/>
            <a:miter/>
          </a:ln>
        </p:spPr>
        <p:txBody>
          <a:bodyPr vert="horz" wrap="square" lIns="91440" tIns="45720" rIns="91440" bIns="45720" anchor="t" anchorCtr="0">
            <a:prstTxWarp prst="textNoShape"/>
          </a:bodyPr>
          <a:lstStyle/>
          <a:p>
            <a:pPr marL="438912" indent="-320040" algn="l">
              <a:lnSpc>
                <a:spcPct val="100000"/>
              </a:lnSpc>
              <a:spcBef>
                <a:spcPts val="0"/>
              </a:spcBef>
              <a:spcAft>
                <a:spcPts val="0"/>
              </a:spcAft>
              <a:buNone/>
            </a:pPr>
            <a:endParaRPr lang="en-US" altLang="zh-CN" sz="3200" b="1"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0" i="0" u="none" strike="noStrike" kern="1200" cap="none" spc="0" baseline="0">
                <a:solidFill>
                  <a:schemeClr val="tx1"/>
                </a:solidFill>
                <a:latin typeface="Corbel" pitchFamily="0" charset="0"/>
                <a:ea typeface="华文楷体" pitchFamily="0" charset="0"/>
                <a:cs typeface="Lucida Sans"/>
              </a:rPr>
              <a:t>Students and recent graduates</a:t>
            </a:r>
            <a:endParaRPr lang="en-US" altLang="zh-CN" sz="32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0" i="0" u="none" strike="noStrike" kern="1200" cap="none" spc="0" baseline="0">
                <a:solidFill>
                  <a:schemeClr val="tx1"/>
                </a:solidFill>
                <a:latin typeface="Corbel" pitchFamily="0" charset="0"/>
                <a:ea typeface="华文楷体" pitchFamily="0" charset="0"/>
                <a:cs typeface="Lucida Sans"/>
              </a:rPr>
              <a:t>Job seekers and professionals</a:t>
            </a:r>
            <a:endParaRPr lang="en-US" altLang="zh-CN" sz="32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0" i="0" u="none" strike="noStrike" kern="1200" cap="none" spc="0" baseline="0">
                <a:solidFill>
                  <a:schemeClr val="tx1"/>
                </a:solidFill>
                <a:latin typeface="Corbel" pitchFamily="0" charset="0"/>
                <a:ea typeface="华文楷体" pitchFamily="0" charset="0"/>
                <a:cs typeface="Lucida Sans"/>
              </a:rPr>
              <a:t>Freelancers and </a:t>
            </a:r>
            <a:r>
              <a:rPr lang="en-US" altLang="zh-CN" sz="3200" b="0" i="0" u="none" strike="noStrike" kern="1200" cap="none" spc="0" baseline="0">
                <a:solidFill>
                  <a:schemeClr val="tx1"/>
                </a:solidFill>
                <a:latin typeface="Corbel" pitchFamily="0" charset="0"/>
                <a:ea typeface="华文楷体" pitchFamily="0" charset="0"/>
                <a:cs typeface="Lucida Sans"/>
              </a:rPr>
              <a:t>creatives</a:t>
            </a:r>
            <a:r>
              <a:rPr lang="en-US" altLang="zh-CN" sz="3200" b="0" i="0" u="none" strike="noStrike" kern="1200" cap="none" spc="0" baseline="0">
                <a:solidFill>
                  <a:schemeClr val="tx1"/>
                </a:solidFill>
                <a:latin typeface="Corbel" pitchFamily="0" charset="0"/>
                <a:ea typeface="华文楷体" pitchFamily="0" charset="0"/>
                <a:cs typeface="Lucida Sans"/>
              </a:rPr>
              <a:t> (designers, developers, writers, etc.)</a:t>
            </a:r>
            <a:endParaRPr lang="en-US" altLang="zh-CN" sz="32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0" i="0" u="none" strike="noStrike" kern="1200" cap="none" spc="0" baseline="0">
                <a:solidFill>
                  <a:schemeClr val="tx1"/>
                </a:solidFill>
                <a:latin typeface="Corbel" pitchFamily="0" charset="0"/>
                <a:ea typeface="华文楷体" pitchFamily="0" charset="0"/>
                <a:cs typeface="Lucida Sans"/>
              </a:rPr>
              <a:t>Academics and researchers</a:t>
            </a:r>
            <a:endParaRPr lang="en-US" altLang="zh-CN" sz="32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endParaRPr lang="zh-CN" altLang="en-US" sz="3200" b="0" i="0" u="none" strike="noStrike" kern="1200" cap="none" spc="0" baseline="0">
              <a:solidFill>
                <a:schemeClr val="tx1"/>
              </a:solidFill>
              <a:latin typeface="Corbel" pitchFamily="0" charset="0"/>
              <a:ea typeface="华文楷体" pitchFamily="0" charset="0"/>
              <a:cs typeface="Lucida Sans"/>
            </a:endParaRPr>
          </a:p>
        </p:txBody>
      </p:sp>
    </p:spTree>
    <p:extLst>
      <p:ext uri="{BB962C8B-B14F-4D97-AF65-F5344CB8AC3E}">
        <p14:creationId xmlns:p14="http://schemas.microsoft.com/office/powerpoint/2010/main" val="130799001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duotone>
              <a:srgbClr val="000000"/>
              <a:srgbClr val="424242"/>
            </a:duotone>
          </a:blip>
          <a:tile/>
        </a:blipFill>
      </p:bgPr>
    </p:bg>
    <p:spTree>
      <p:nvGrpSpPr>
        <p:cNvPr id="1" name=""/>
        <p:cNvGrpSpPr/>
        <p:nvPr/>
      </p:nvGrpSpPr>
      <p:grpSpPr>
        <a:xfrm>
          <a:off x="0" y="0"/>
          <a:ext cx="0" cy="0"/>
          <a:chOff x="0" y="0"/>
          <a:chExt cx="0" cy="0"/>
        </a:xfrm>
      </p:grpSpPr>
      <p:sp>
        <p:nvSpPr>
          <p:cNvPr id="47" name="文本框"/>
          <p:cNvSpPr>
            <a:spLocks noGrp="1"/>
          </p:cNvSpPr>
          <p:nvPr>
            <p:ph type="title"/>
          </p:nvPr>
        </p:nvSpPr>
        <p:spPr>
          <a:xfrm rot="0">
            <a:off x="972272" y="567160"/>
            <a:ext cx="7268903" cy="72920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rgbClr val="E0A100"/>
                </a:solidFill>
                <a:latin typeface="Corbel" pitchFamily="0" charset="0"/>
                <a:ea typeface="华文楷体" pitchFamily="0" charset="0"/>
                <a:cs typeface="Lucida Sans"/>
              </a:rPr>
              <a:t>Technologies Used (Example</a:t>
            </a:r>
            <a:r>
              <a:rPr lang="en-US" altLang="zh-CN" sz="4100" b="1" i="0" u="none" strike="noStrike" kern="1200" cap="none" spc="0" baseline="0">
                <a:solidFill>
                  <a:srgbClr val="E0A100"/>
                </a:solidFill>
                <a:latin typeface="Corbel" pitchFamily="0" charset="0"/>
                <a:ea typeface="华文楷体" pitchFamily="0" charset="0"/>
                <a:cs typeface="Lucida Sans"/>
              </a:rPr>
              <a:t>)</a:t>
            </a:r>
            <a:br>
              <a:rPr lang="zh-CN" altLang="en-US" sz="4100" b="1" i="0" u="none" strike="noStrike" kern="1200" cap="none" spc="0" baseline="0">
                <a:solidFill>
                  <a:srgbClr val="E0A100"/>
                </a:solidFill>
                <a:latin typeface="Corbel" pitchFamily="0" charset="0"/>
                <a:ea typeface="华文楷体" pitchFamily="0" charset="0"/>
                <a:cs typeface="Lucida Sans"/>
              </a:rPr>
            </a:br>
            <a:endParaRPr lang="zh-CN" altLang="en-US" sz="4100" b="1" i="0" u="none" strike="noStrike" kern="1200" cap="none" spc="0" baseline="0">
              <a:solidFill>
                <a:srgbClr val="E0A100"/>
              </a:solidFill>
              <a:latin typeface="Corbel" pitchFamily="0" charset="0"/>
              <a:ea typeface="华文楷体" pitchFamily="0" charset="0"/>
              <a:cs typeface="Lucida Sans"/>
            </a:endParaRPr>
          </a:p>
        </p:txBody>
      </p:sp>
      <p:sp>
        <p:nvSpPr>
          <p:cNvPr id="48" name="文本框"/>
          <p:cNvSpPr>
            <a:spLocks noGrp="1"/>
          </p:cNvSpPr>
          <p:nvPr>
            <p:ph type="body" idx="1"/>
          </p:nvPr>
        </p:nvSpPr>
        <p:spPr>
          <a:xfrm rot="0">
            <a:off x="457200" y="1775191"/>
            <a:ext cx="8229600" cy="4625609"/>
          </a:xfrm>
          <a:prstGeom prst="rect"/>
          <a:noFill/>
          <a:ln w="12700" cmpd="sng" cap="flat">
            <a:noFill/>
            <a:prstDash val="solid"/>
            <a:miter/>
          </a:ln>
        </p:spPr>
        <p:txBody>
          <a:bodyPr vert="horz" wrap="square" lIns="91440" tIns="45720" rIns="91440" bIns="45720" anchor="t" anchorCtr="0">
            <a:prstTxWarp prst="textNoShape"/>
          </a:bodyPr>
          <a:lstStyle/>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1" i="0" u="none" strike="noStrike" kern="1200" cap="none" spc="0" baseline="0">
                <a:solidFill>
                  <a:schemeClr val="tx1"/>
                </a:solidFill>
                <a:latin typeface="Corbel" pitchFamily="0" charset="0"/>
                <a:ea typeface="华文楷体" pitchFamily="0" charset="0"/>
                <a:cs typeface="Lucida Sans"/>
              </a:rPr>
              <a:t>Frontend</a:t>
            </a:r>
            <a:r>
              <a:rPr lang="en-US" altLang="zh-CN" sz="3200" b="1" i="0" u="none" strike="noStrike" kern="1200" cap="none" spc="0" baseline="0">
                <a:solidFill>
                  <a:schemeClr val="tx1"/>
                </a:solidFill>
                <a:latin typeface="Corbel" pitchFamily="0" charset="0"/>
                <a:ea typeface="华文楷体" pitchFamily="0" charset="0"/>
                <a:cs typeface="Lucida Sans"/>
              </a:rPr>
              <a:t>:</a:t>
            </a:r>
            <a:r>
              <a:rPr lang="en-US" altLang="zh-CN" sz="3200" b="0" i="0" u="none" strike="noStrike" kern="1200" cap="none" spc="0" baseline="0">
                <a:solidFill>
                  <a:schemeClr val="tx1"/>
                </a:solidFill>
                <a:latin typeface="Corbel" pitchFamily="0" charset="0"/>
                <a:ea typeface="华文楷体" pitchFamily="0" charset="0"/>
                <a:cs typeface="Lucida Sans"/>
              </a:rPr>
              <a:t> HTML, CSS, JavaScript (or React.js, depending on the scope)</a:t>
            </a:r>
            <a:endParaRPr lang="en-US" altLang="zh-CN" sz="32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1" i="0" u="none" strike="noStrike" kern="1200" cap="none" spc="0" baseline="0">
                <a:solidFill>
                  <a:schemeClr val="tx1"/>
                </a:solidFill>
                <a:latin typeface="Corbel" pitchFamily="0" charset="0"/>
                <a:ea typeface="华文楷体" pitchFamily="0" charset="0"/>
                <a:cs typeface="Lucida Sans"/>
              </a:rPr>
              <a:t>Backend (optional):</a:t>
            </a:r>
            <a:r>
              <a:rPr lang="en-US" altLang="zh-CN" sz="3200" b="0" i="0" u="none" strike="noStrike" kern="1200" cap="none" spc="0" baseline="0">
                <a:solidFill>
                  <a:schemeClr val="tx1"/>
                </a:solidFill>
                <a:latin typeface="Corbel" pitchFamily="0" charset="0"/>
                <a:ea typeface="华文楷体" pitchFamily="0" charset="0"/>
                <a:cs typeface="Lucida Sans"/>
              </a:rPr>
              <a:t> Node.js, Firebase, or PHP</a:t>
            </a:r>
            <a:endParaRPr lang="en-US" altLang="zh-CN" sz="32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1" i="0" u="none" strike="noStrike" kern="1200" cap="none" spc="0" baseline="0">
                <a:solidFill>
                  <a:schemeClr val="tx1"/>
                </a:solidFill>
                <a:latin typeface="Corbel" pitchFamily="0" charset="0"/>
                <a:ea typeface="华文楷体" pitchFamily="0" charset="0"/>
                <a:cs typeface="Lucida Sans"/>
              </a:rPr>
              <a:t>Design Tools:</a:t>
            </a:r>
            <a:r>
              <a:rPr lang="en-US" altLang="zh-CN" sz="3200" b="0" i="0" u="none" strike="noStrike" kern="1200" cap="none" spc="0" baseline="0">
                <a:solidFill>
                  <a:schemeClr val="tx1"/>
                </a:solidFill>
                <a:latin typeface="Corbel" pitchFamily="0" charset="0"/>
                <a:ea typeface="华文楷体" pitchFamily="0" charset="0"/>
                <a:cs typeface="Lucida Sans"/>
              </a:rPr>
              <a:t> </a:t>
            </a:r>
            <a:r>
              <a:rPr lang="en-US" altLang="zh-CN" sz="3200" b="0" i="0" u="none" strike="noStrike" kern="1200" cap="none" spc="0" baseline="0">
                <a:solidFill>
                  <a:schemeClr val="tx1"/>
                </a:solidFill>
                <a:latin typeface="Corbel" pitchFamily="0" charset="0"/>
                <a:ea typeface="华文楷体" pitchFamily="0" charset="0"/>
                <a:cs typeface="Lucida Sans"/>
              </a:rPr>
              <a:t>Figma</a:t>
            </a:r>
            <a:r>
              <a:rPr lang="en-US" altLang="zh-CN" sz="3200" b="0" i="0" u="none" strike="noStrike" kern="1200" cap="none" spc="0" baseline="0">
                <a:solidFill>
                  <a:schemeClr val="tx1"/>
                </a:solidFill>
                <a:latin typeface="Corbel" pitchFamily="0" charset="0"/>
                <a:ea typeface="华文楷体" pitchFamily="0" charset="0"/>
                <a:cs typeface="Lucida Sans"/>
              </a:rPr>
              <a:t>, Adobe XD (for UI/UX design)</a:t>
            </a:r>
            <a:endParaRPr lang="en-US" altLang="zh-CN" sz="32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1" i="0" u="none" strike="noStrike" kern="1200" cap="none" spc="0" baseline="0">
                <a:solidFill>
                  <a:schemeClr val="tx1"/>
                </a:solidFill>
                <a:latin typeface="Corbel" pitchFamily="0" charset="0"/>
                <a:ea typeface="华文楷体" pitchFamily="0" charset="0"/>
                <a:cs typeface="Lucida Sans"/>
              </a:rPr>
              <a:t>Hosting:</a:t>
            </a:r>
            <a:r>
              <a:rPr lang="en-US" altLang="zh-CN" sz="3200" b="0" i="0" u="none" strike="noStrike" kern="1200" cap="none" spc="0" baseline="0">
                <a:solidFill>
                  <a:schemeClr val="tx1"/>
                </a:solidFill>
                <a:latin typeface="Corbel" pitchFamily="0" charset="0"/>
                <a:ea typeface="华文楷体" pitchFamily="0" charset="0"/>
                <a:cs typeface="Lucida Sans"/>
              </a:rPr>
              <a:t> </a:t>
            </a:r>
            <a:r>
              <a:rPr lang="en-US" altLang="zh-CN" sz="3200" b="0" i="0" u="none" strike="noStrike" kern="1200" cap="none" spc="0" baseline="0">
                <a:solidFill>
                  <a:schemeClr val="tx1"/>
                </a:solidFill>
                <a:latin typeface="Corbel" pitchFamily="0" charset="0"/>
                <a:ea typeface="华文楷体" pitchFamily="0" charset="0"/>
                <a:cs typeface="Lucida Sans"/>
              </a:rPr>
              <a:t>GitHub</a:t>
            </a:r>
            <a:r>
              <a:rPr lang="en-US" altLang="zh-CN" sz="3200" b="0" i="0" u="none" strike="noStrike" kern="1200" cap="none" spc="0" baseline="0">
                <a:solidFill>
                  <a:schemeClr val="tx1"/>
                </a:solidFill>
                <a:latin typeface="Corbel" pitchFamily="0" charset="0"/>
                <a:ea typeface="华文楷体" pitchFamily="0" charset="0"/>
                <a:cs typeface="Lucida Sans"/>
              </a:rPr>
              <a:t> Pages, </a:t>
            </a:r>
            <a:r>
              <a:rPr lang="en-US" altLang="zh-CN" sz="3200" b="0" i="0" u="none" strike="noStrike" kern="1200" cap="none" spc="0" baseline="0">
                <a:solidFill>
                  <a:schemeClr val="tx1"/>
                </a:solidFill>
                <a:latin typeface="Corbel" pitchFamily="0" charset="0"/>
                <a:ea typeface="华文楷体" pitchFamily="0" charset="0"/>
                <a:cs typeface="Lucida Sans"/>
              </a:rPr>
              <a:t>Netlify</a:t>
            </a:r>
            <a:r>
              <a:rPr lang="en-US" altLang="zh-CN" sz="3200" b="0" i="0" u="none" strike="noStrike" kern="1200" cap="none" spc="0" baseline="0">
                <a:solidFill>
                  <a:schemeClr val="tx1"/>
                </a:solidFill>
                <a:latin typeface="Corbel" pitchFamily="0" charset="0"/>
                <a:ea typeface="华文楷体" pitchFamily="0" charset="0"/>
                <a:cs typeface="Lucida Sans"/>
              </a:rPr>
              <a:t>, or personal domain</a:t>
            </a:r>
            <a:endParaRPr lang="en-US" altLang="zh-CN" sz="32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endParaRPr lang="zh-CN" altLang="en-US" sz="3200" b="0" i="0" u="none" strike="noStrike" kern="1200" cap="none" spc="0" baseline="0">
              <a:solidFill>
                <a:schemeClr val="tx1"/>
              </a:solidFill>
              <a:latin typeface="Corbel" pitchFamily="0" charset="0"/>
              <a:ea typeface="华文楷体" pitchFamily="0" charset="0"/>
              <a:cs typeface="Lucida Sans"/>
            </a:endParaRPr>
          </a:p>
        </p:txBody>
      </p:sp>
    </p:spTree>
    <p:extLst>
      <p:ext uri="{BB962C8B-B14F-4D97-AF65-F5344CB8AC3E}">
        <p14:creationId xmlns:p14="http://schemas.microsoft.com/office/powerpoint/2010/main" val="103018704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blipFill>
          <a:blip r:embed="rId1">
            <a:duotone>
              <a:srgbClr val="000000"/>
              <a:srgbClr val="424242"/>
            </a:duotone>
          </a:blip>
          <a:tile/>
        </a:blipFill>
      </p:bgPr>
    </p:bg>
    <p:spTree>
      <p:nvGrpSpPr>
        <p:cNvPr id="1" name=""/>
        <p:cNvGrpSpPr/>
        <p:nvPr/>
      </p:nvGrpSpPr>
      <p:grpSpPr>
        <a:xfrm>
          <a:off x="0" y="0"/>
          <a:ext cx="0" cy="0"/>
          <a:chOff x="0" y="0"/>
          <a:chExt cx="0" cy="0"/>
        </a:xfrm>
      </p:grpSpPr>
      <p:sp>
        <p:nvSpPr>
          <p:cNvPr id="49" name="文本框"/>
          <p:cNvSpPr>
            <a:spLocks noGrp="1"/>
          </p:cNvSpPr>
          <p:nvPr>
            <p:ph type="title"/>
          </p:nvPr>
        </p:nvSpPr>
        <p:spPr>
          <a:xfrm rot="0">
            <a:off x="457200" y="155447"/>
            <a:ext cx="8229600" cy="125272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500" b="1" i="0" u="none" strike="noStrike" kern="1200" cap="none" spc="0" baseline="0">
                <a:solidFill>
                  <a:srgbClr val="E0A100"/>
                </a:solidFill>
                <a:latin typeface="Corbel" pitchFamily="0" charset="0"/>
                <a:ea typeface="华文楷体" pitchFamily="0" charset="0"/>
                <a:cs typeface="Lucida Sans"/>
              </a:rPr>
              <a:t>End Users</a:t>
            </a:r>
            <a:endParaRPr lang="zh-CN" altLang="en-US" sz="4500" b="1" i="0" u="none" strike="noStrike" kern="1200" cap="none" spc="0" baseline="0">
              <a:solidFill>
                <a:srgbClr val="E0A100"/>
              </a:solidFill>
              <a:latin typeface="Corbel" pitchFamily="0" charset="0"/>
              <a:ea typeface="华文楷体" pitchFamily="0" charset="0"/>
              <a:cs typeface="Lucida Sans"/>
            </a:endParaRPr>
          </a:p>
        </p:txBody>
      </p:sp>
      <p:sp>
        <p:nvSpPr>
          <p:cNvPr id="50" name="文本框"/>
          <p:cNvSpPr>
            <a:spLocks noGrp="1"/>
          </p:cNvSpPr>
          <p:nvPr>
            <p:ph type="body" idx="1"/>
          </p:nvPr>
        </p:nvSpPr>
        <p:spPr>
          <a:xfrm rot="0">
            <a:off x="856527" y="1724627"/>
            <a:ext cx="7830273" cy="1655180"/>
          </a:xfrm>
          <a:prstGeom prst="rect"/>
          <a:noFill/>
          <a:ln w="12700" cmpd="sng" cap="flat">
            <a:noFill/>
            <a:prstDash val="solid"/>
            <a:miter/>
          </a:ln>
        </p:spPr>
        <p:txBody>
          <a:bodyPr vert="horz" wrap="square" lIns="91440" tIns="45720" rIns="91440" bIns="45720" anchor="t" anchorCtr="0">
            <a:prstTxWarp prst="textNoShape"/>
          </a:bodyPr>
          <a:lstStyle/>
          <a:p>
            <a:pPr marL="633222" indent="-514350" algn="l">
              <a:lnSpc>
                <a:spcPct val="100000"/>
              </a:lnSpc>
              <a:spcBef>
                <a:spcPts val="0"/>
              </a:spcBef>
              <a:spcAft>
                <a:spcPts val="0"/>
              </a:spcAft>
              <a:buNone/>
            </a:pPr>
            <a:r>
              <a:rPr lang="en-US" altLang="zh-CN" sz="1800" b="1" i="0" u="none" strike="noStrike" kern="1200" cap="none" spc="0" baseline="0">
                <a:solidFill>
                  <a:schemeClr val="tx1"/>
                </a:solidFill>
                <a:latin typeface="Corbel" pitchFamily="0" charset="0"/>
                <a:ea typeface="华文楷体" pitchFamily="0" charset="0"/>
                <a:cs typeface="Lucida Sans"/>
              </a:rPr>
              <a:t>1.Students</a:t>
            </a:r>
            <a:endParaRPr lang="en-US" altLang="zh-CN" sz="1800" b="1" i="0" u="none" strike="noStrike" kern="1200" cap="none" spc="0" baseline="0">
              <a:solidFill>
                <a:schemeClr val="tx1"/>
              </a:solidFill>
              <a:latin typeface="Corbel" pitchFamily="0" charset="0"/>
              <a:ea typeface="华文楷体" pitchFamily="0" charset="0"/>
              <a:cs typeface="Lucida Sans"/>
            </a:endParaRPr>
          </a:p>
          <a:p>
            <a:pPr marL="633222" indent="-514350" algn="l">
              <a:lnSpc>
                <a:spcPct val="100000"/>
              </a:lnSpc>
              <a:spcBef>
                <a:spcPts val="0"/>
              </a:spcBef>
              <a:spcAft>
                <a:spcPts val="0"/>
              </a:spcAft>
              <a:buClr>
                <a:schemeClr val="accent1"/>
              </a:buClr>
              <a:buSzPct val="80000"/>
              <a:buFontTx/>
              <a:buAutoNum type="arabicPeriod"/>
            </a:pPr>
            <a:endParaRPr lang="en-US" altLang="zh-CN" sz="1800" b="1"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pitchFamily="0" charset="0"/>
              <a:buChar char="§"/>
            </a:pPr>
            <a:r>
              <a:rPr lang="en-US" altLang="zh-CN" sz="1800" b="0" i="0" u="none" strike="noStrike" kern="1200" cap="none" spc="0" baseline="0">
                <a:solidFill>
                  <a:schemeClr val="tx1"/>
                </a:solidFill>
                <a:latin typeface="Corbel" pitchFamily="0" charset="0"/>
                <a:ea typeface="华文楷体" pitchFamily="0" charset="0"/>
                <a:cs typeface="Lucida Sans"/>
              </a:rPr>
              <a:t>Use the digital portfolio to showcase academic achievements, coursework, personal projects, and extracurricular activities.</a:t>
            </a:r>
            <a:endParaRPr lang="en-US" altLang="zh-CN" sz="18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1800" b="0" i="0" u="none" strike="noStrike" kern="1200" cap="none" spc="0" baseline="0">
                <a:solidFill>
                  <a:schemeClr val="tx1"/>
                </a:solidFill>
                <a:latin typeface="Corbel" pitchFamily="0" charset="0"/>
                <a:ea typeface="华文楷体" pitchFamily="0" charset="0"/>
                <a:cs typeface="Lucida Sans"/>
              </a:rPr>
              <a:t>Helpful when applying for internships, scholarships, or higher education</a:t>
            </a:r>
            <a:r>
              <a:rPr lang="en-US" altLang="zh-CN" sz="1800" b="0" i="0" u="none" strike="noStrike" kern="1200" cap="none" spc="0" baseline="0">
                <a:solidFill>
                  <a:schemeClr val="tx1"/>
                </a:solidFill>
                <a:latin typeface="Corbel" pitchFamily="0" charset="0"/>
                <a:ea typeface="华文楷体" pitchFamily="0" charset="0"/>
                <a:cs typeface="Lucida Sans"/>
              </a:rPr>
              <a:t>.</a:t>
            </a:r>
            <a:endParaRPr lang="en-US" altLang="zh-CN" sz="18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endParaRPr lang="en-US" altLang="zh-CN" sz="18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None/>
            </a:pPr>
            <a:endParaRPr lang="en-US" altLang="zh-CN" sz="1800" b="1"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None/>
            </a:pPr>
            <a:endParaRPr lang="en-US" altLang="zh-CN" sz="1800" b="1"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endParaRPr lang="zh-CN" altLang="en-US" sz="1800" b="0" i="0" u="none" strike="noStrike" kern="1200" cap="none" spc="0" baseline="0">
              <a:solidFill>
                <a:schemeClr val="tx1"/>
              </a:solidFill>
              <a:latin typeface="Corbel" pitchFamily="0" charset="0"/>
              <a:ea typeface="华文楷体" pitchFamily="0" charset="0"/>
              <a:cs typeface="Lucida Sans"/>
            </a:endParaRPr>
          </a:p>
        </p:txBody>
      </p:sp>
      <p:sp>
        <p:nvSpPr>
          <p:cNvPr id="51" name="矩形"/>
          <p:cNvSpPr>
            <a:spLocks/>
          </p:cNvSpPr>
          <p:nvPr/>
        </p:nvSpPr>
        <p:spPr>
          <a:xfrm rot="0">
            <a:off x="1006998" y="3379808"/>
            <a:ext cx="7334491" cy="2083443"/>
          </a:xfrm>
          <a:prstGeom prst="rect"/>
          <a:noFill/>
          <a:ln w="12700" cmpd="sng" cap="flat">
            <a:noFill/>
            <a:prstDash val="solid"/>
            <a:miter/>
          </a:ln>
        </p:spPr>
        <p:txBody>
          <a:bodyPr vert="horz" wrap="square" lIns="54864" tIns="91440" rIns="91440" bIns="45720" anchor="t" anchorCtr="0">
            <a:prstTxWarp prst="textNoShape"/>
          </a:bodyPr>
          <a:lstStyle/>
          <a:p>
            <a:pPr marL="438912" indent="-320040" algn="l" eaLnBrk="1" fontAlgn="auto" latinLnBrk="0" hangingPunct="1">
              <a:lnSpc>
                <a:spcPct val="100000"/>
              </a:lnSpc>
              <a:spcBef>
                <a:spcPts val="0"/>
              </a:spcBef>
              <a:spcAft>
                <a:spcPts val="0"/>
              </a:spcAft>
              <a:buNone/>
            </a:pPr>
            <a:r>
              <a:rPr lang="en-US" altLang="zh-CN" sz="1800" b="1" i="0" u="none" strike="noStrike" kern="1200" cap="none" spc="0" baseline="0">
                <a:solidFill>
                  <a:schemeClr val="tx1"/>
                </a:solidFill>
                <a:latin typeface="Corbel" pitchFamily="0" charset="0"/>
                <a:ea typeface="华文楷体" pitchFamily="0" charset="0"/>
                <a:cs typeface="Corbel" pitchFamily="0" charset="0"/>
              </a:rPr>
              <a:t>2</a:t>
            </a:r>
            <a:r>
              <a:rPr lang="en-US" altLang="zh-CN" sz="1800" b="1" i="0" u="none" strike="noStrike" kern="1200" cap="none" spc="0" baseline="0">
                <a:solidFill>
                  <a:schemeClr val="tx1"/>
                </a:solidFill>
                <a:latin typeface="Corbel" pitchFamily="0" charset="0"/>
                <a:ea typeface="华文楷体" pitchFamily="0" charset="0"/>
                <a:cs typeface="Corbel" pitchFamily="0" charset="0"/>
              </a:rPr>
              <a:t>.</a:t>
            </a:r>
            <a:r>
              <a:rPr lang="en-US" altLang="zh-CN" sz="1800" b="1" i="0" u="none" strike="noStrike" kern="1200" cap="none" spc="0" baseline="0">
                <a:solidFill>
                  <a:schemeClr val="tx1"/>
                </a:solidFill>
                <a:latin typeface="Corbel" pitchFamily="0" charset="0"/>
                <a:ea typeface="华文楷体" pitchFamily="0" charset="0"/>
                <a:cs typeface="Corbel" pitchFamily="0" charset="0"/>
              </a:rPr>
              <a:t>Freelancers &amp; </a:t>
            </a:r>
            <a:r>
              <a:rPr lang="en-US" altLang="zh-CN" sz="1800" b="1" i="0" u="none" strike="noStrike" kern="1200" cap="none" spc="0" baseline="0">
                <a:solidFill>
                  <a:schemeClr val="tx1"/>
                </a:solidFill>
                <a:latin typeface="Corbel" pitchFamily="0" charset="0"/>
                <a:ea typeface="华文楷体" pitchFamily="0" charset="0"/>
                <a:cs typeface="Corbel" pitchFamily="0" charset="0"/>
              </a:rPr>
              <a:t>Creatives</a:t>
            </a:r>
            <a:endParaRPr lang="en-US" altLang="zh-CN" sz="1800" b="1" i="0" u="none" strike="noStrike" kern="1200" cap="none" spc="0" baseline="0">
              <a:solidFill>
                <a:schemeClr val="tx1"/>
              </a:solidFill>
              <a:latin typeface="Corbel" pitchFamily="0" charset="0"/>
              <a:ea typeface="华文楷体" pitchFamily="0" charset="0"/>
              <a:cs typeface="Corbel" pitchFamily="0" charset="0"/>
            </a:endParaRPr>
          </a:p>
          <a:p>
            <a:pPr marL="438912" indent="-320040" algn="l" eaLnBrk="1" fontAlgn="auto" latinLnBrk="0" hangingPunct="1">
              <a:lnSpc>
                <a:spcPct val="100000"/>
              </a:lnSpc>
              <a:spcBef>
                <a:spcPts val="0"/>
              </a:spcBef>
              <a:spcAft>
                <a:spcPts val="0"/>
              </a:spcAft>
              <a:buNone/>
            </a:pPr>
            <a:endParaRPr lang="en-US" altLang="zh-CN" sz="1800" b="1" i="0" u="none" strike="noStrike" kern="1200" cap="none" spc="0" baseline="0">
              <a:solidFill>
                <a:schemeClr val="tx1"/>
              </a:solidFill>
              <a:latin typeface="Corbel" pitchFamily="0" charset="0"/>
              <a:ea typeface="华文楷体" pitchFamily="0" charset="0"/>
              <a:cs typeface="Corbel" pitchFamily="0" charset="0"/>
            </a:endParaRPr>
          </a:p>
          <a:p>
            <a:pPr marL="438912" indent="-320040" algn="l" eaLnBrk="1" fontAlgn="auto" latinLnBrk="0" hangingPunct="1">
              <a:lnSpc>
                <a:spcPct val="100000"/>
              </a:lnSpc>
              <a:spcBef>
                <a:spcPts val="0"/>
              </a:spcBef>
              <a:spcAft>
                <a:spcPts val="0"/>
              </a:spcAft>
              <a:buClr>
                <a:schemeClr val="accent1"/>
              </a:buClr>
              <a:buSzPct val="80000"/>
              <a:buFont typeface="Wingdings 2" pitchFamily="0" charset="0"/>
              <a:buChar char=""/>
            </a:pPr>
            <a:r>
              <a:rPr lang="en-US" altLang="zh-CN" sz="1800" b="0" i="0" u="none" strike="noStrike" kern="1200" cap="none" spc="0" baseline="0">
                <a:solidFill>
                  <a:schemeClr val="tx1"/>
                </a:solidFill>
                <a:latin typeface="Corbel" pitchFamily="0" charset="0"/>
                <a:ea typeface="华文楷体" pitchFamily="0" charset="0"/>
                <a:cs typeface="Corbel" pitchFamily="0" charset="0"/>
              </a:rPr>
              <a:t>Designers, writers, photographers, and developers can display their portfolios to attract clients.</a:t>
            </a:r>
            <a:endParaRPr lang="en-US" altLang="zh-CN" sz="1800" b="0" i="0" u="none" strike="noStrike" kern="1200" cap="none" spc="0" baseline="0">
              <a:solidFill>
                <a:schemeClr val="tx1"/>
              </a:solidFill>
              <a:latin typeface="Corbel" pitchFamily="0" charset="0"/>
              <a:ea typeface="华文楷体" pitchFamily="0" charset="0"/>
              <a:cs typeface="Corbel" pitchFamily="0" charset="0"/>
            </a:endParaRPr>
          </a:p>
          <a:p>
            <a:pPr marL="438912" indent="-320040" algn="l" eaLnBrk="1" fontAlgn="auto" latinLnBrk="0" hangingPunct="1">
              <a:lnSpc>
                <a:spcPct val="100000"/>
              </a:lnSpc>
              <a:spcBef>
                <a:spcPts val="0"/>
              </a:spcBef>
              <a:spcAft>
                <a:spcPts val="0"/>
              </a:spcAft>
              <a:buClr>
                <a:schemeClr val="accent1"/>
              </a:buClr>
              <a:buSzPct val="80000"/>
              <a:buFont typeface="Wingdings 2" pitchFamily="0" charset="0"/>
              <a:buChar char=""/>
            </a:pPr>
            <a:r>
              <a:rPr lang="en-US" altLang="zh-CN" sz="1800" b="0" i="0" u="none" strike="noStrike" kern="1200" cap="none" spc="0" baseline="0">
                <a:solidFill>
                  <a:schemeClr val="tx1"/>
                </a:solidFill>
                <a:latin typeface="Corbel" pitchFamily="0" charset="0"/>
                <a:ea typeface="华文楷体" pitchFamily="0" charset="0"/>
                <a:cs typeface="Corbel" pitchFamily="0" charset="0"/>
              </a:rPr>
              <a:t>Helps in building credibility and attracting freelance or contract work.</a:t>
            </a:r>
            <a:endParaRPr lang="en-US" altLang="zh-CN" sz="1800" b="0" i="0" u="none" strike="noStrike" kern="1200" cap="none" spc="0" baseline="0">
              <a:solidFill>
                <a:schemeClr val="tx1"/>
              </a:solidFill>
              <a:latin typeface="Corbel" pitchFamily="0" charset="0"/>
              <a:ea typeface="华文楷体" pitchFamily="0" charset="0"/>
              <a:cs typeface="Corbel" pitchFamily="0" charset="0"/>
            </a:endParaRPr>
          </a:p>
          <a:p>
            <a:pPr marL="438912" indent="-320040" algn="l" eaLnBrk="1" fontAlgn="auto" latinLnBrk="0" hangingPunct="1">
              <a:lnSpc>
                <a:spcPct val="100000"/>
              </a:lnSpc>
              <a:spcBef>
                <a:spcPts val="0"/>
              </a:spcBef>
              <a:spcAft>
                <a:spcPts val="0"/>
              </a:spcAft>
              <a:buClr>
                <a:schemeClr val="accent1"/>
              </a:buClr>
              <a:buSzPct val="80000"/>
              <a:buFont typeface="Wingdings 2" pitchFamily="0" charset="0"/>
              <a:buChar char=""/>
            </a:pPr>
            <a:endParaRPr lang="en-US" altLang="zh-CN" sz="1800" b="0" i="0" u="none" strike="noStrike" kern="1200" cap="none" spc="0" baseline="0">
              <a:solidFill>
                <a:schemeClr val="tx1"/>
              </a:solidFill>
              <a:latin typeface="Corbel" pitchFamily="0" charset="0"/>
              <a:ea typeface="华文楷体" pitchFamily="0" charset="0"/>
              <a:cs typeface="Corbel" pitchFamily="0" charset="0"/>
            </a:endParaRPr>
          </a:p>
          <a:p>
            <a:pPr marL="438912" indent="-320040" algn="l" eaLnBrk="1" fontAlgn="auto" latinLnBrk="0" hangingPunct="1">
              <a:lnSpc>
                <a:spcPct val="100000"/>
              </a:lnSpc>
              <a:spcBef>
                <a:spcPts val="0"/>
              </a:spcBef>
              <a:spcAft>
                <a:spcPts val="0"/>
              </a:spcAft>
              <a:buNone/>
            </a:pPr>
            <a:r>
              <a:rPr lang="en-US" altLang="zh-CN" sz="1800" b="1" i="0" u="none" strike="noStrike" kern="1200" cap="none" spc="0" baseline="0">
                <a:solidFill>
                  <a:schemeClr val="tx1"/>
                </a:solidFill>
                <a:latin typeface="Corbel" pitchFamily="0" charset="0"/>
                <a:ea typeface="华文楷体" pitchFamily="0" charset="0"/>
                <a:cs typeface="Corbel" pitchFamily="0" charset="0"/>
              </a:rPr>
              <a:t>3</a:t>
            </a:r>
            <a:r>
              <a:rPr lang="en-US" altLang="zh-CN" sz="1800" b="1" i="0" u="none" strike="noStrike" kern="1200" cap="none" spc="0" baseline="0">
                <a:solidFill>
                  <a:schemeClr val="tx1"/>
                </a:solidFill>
                <a:latin typeface="Corbel" pitchFamily="0" charset="0"/>
                <a:ea typeface="华文楷体" pitchFamily="0" charset="0"/>
                <a:cs typeface="Corbel" pitchFamily="0" charset="0"/>
              </a:rPr>
              <a:t>. Educators &amp; Researchers</a:t>
            </a:r>
            <a:endParaRPr lang="en-US" altLang="zh-CN" sz="1800" b="1" i="0" u="none" strike="noStrike" kern="1200" cap="none" spc="0" baseline="0">
              <a:solidFill>
                <a:schemeClr val="tx1"/>
              </a:solidFill>
              <a:latin typeface="Corbel" pitchFamily="0" charset="0"/>
              <a:ea typeface="华文楷体" pitchFamily="0" charset="0"/>
              <a:cs typeface="Corbel" pitchFamily="0" charset="0"/>
            </a:endParaRPr>
          </a:p>
          <a:p>
            <a:pPr marL="438912" indent="-320040" algn="l" eaLnBrk="1" fontAlgn="auto" latinLnBrk="0" hangingPunct="1">
              <a:lnSpc>
                <a:spcPct val="100000"/>
              </a:lnSpc>
              <a:spcBef>
                <a:spcPts val="0"/>
              </a:spcBef>
              <a:spcAft>
                <a:spcPts val="0"/>
              </a:spcAft>
              <a:buNone/>
            </a:pPr>
            <a:endParaRPr lang="en-US" altLang="zh-CN" sz="1800" b="1" i="0" u="none" strike="noStrike" kern="1200" cap="none" spc="0" baseline="0">
              <a:solidFill>
                <a:schemeClr val="tx1"/>
              </a:solidFill>
              <a:latin typeface="Corbel" pitchFamily="0" charset="0"/>
              <a:ea typeface="华文楷体" pitchFamily="0" charset="0"/>
              <a:cs typeface="Corbel" pitchFamily="0" charset="0"/>
            </a:endParaRPr>
          </a:p>
          <a:p>
            <a:pPr marL="438912" indent="-320040" algn="l" eaLnBrk="1" fontAlgn="auto" latinLnBrk="0" hangingPunct="1">
              <a:lnSpc>
                <a:spcPct val="100000"/>
              </a:lnSpc>
              <a:spcBef>
                <a:spcPts val="0"/>
              </a:spcBef>
              <a:spcAft>
                <a:spcPts val="0"/>
              </a:spcAft>
              <a:buClr>
                <a:schemeClr val="accent1"/>
              </a:buClr>
              <a:buSzPct val="80000"/>
              <a:buFont typeface="Wingdings 2" pitchFamily="0" charset="0"/>
              <a:buChar char=""/>
            </a:pPr>
            <a:r>
              <a:rPr lang="en-US" altLang="zh-CN" sz="1800" b="0" i="0" u="none" strike="noStrike" kern="1200" cap="none" spc="0" baseline="0">
                <a:solidFill>
                  <a:schemeClr val="tx1"/>
                </a:solidFill>
                <a:latin typeface="Corbel" pitchFamily="0" charset="0"/>
                <a:ea typeface="华文楷体" pitchFamily="0" charset="0"/>
                <a:cs typeface="Corbel" pitchFamily="0" charset="0"/>
              </a:rPr>
              <a:t>Showcase publications, research work, conferences, and academic contributions.</a:t>
            </a:r>
            <a:endParaRPr lang="en-US" altLang="zh-CN" sz="1800" b="0" i="0" u="none" strike="noStrike" kern="1200" cap="none" spc="0" baseline="0">
              <a:solidFill>
                <a:schemeClr val="tx1"/>
              </a:solidFill>
              <a:latin typeface="Corbel" pitchFamily="0" charset="0"/>
              <a:ea typeface="华文楷体" pitchFamily="0" charset="0"/>
              <a:cs typeface="Corbel" pitchFamily="0" charset="0"/>
            </a:endParaRPr>
          </a:p>
          <a:p>
            <a:pPr marL="438912" indent="-320040" algn="l" eaLnBrk="1" fontAlgn="auto" latinLnBrk="0" hangingPunct="1">
              <a:lnSpc>
                <a:spcPct val="100000"/>
              </a:lnSpc>
              <a:spcBef>
                <a:spcPts val="0"/>
              </a:spcBef>
              <a:spcAft>
                <a:spcPts val="0"/>
              </a:spcAft>
              <a:buClr>
                <a:schemeClr val="accent1"/>
              </a:buClr>
              <a:buSzPct val="80000"/>
              <a:buFont typeface="Wingdings 2" pitchFamily="0" charset="0"/>
              <a:buChar char=""/>
            </a:pPr>
            <a:r>
              <a:rPr lang="en-US" altLang="zh-CN" sz="1800" b="0" i="0" u="none" strike="noStrike" kern="1200" cap="none" spc="0" baseline="0">
                <a:solidFill>
                  <a:schemeClr val="tx1"/>
                </a:solidFill>
                <a:latin typeface="Corbel" pitchFamily="0" charset="0"/>
                <a:ea typeface="华文楷体" pitchFamily="0" charset="0"/>
                <a:cs typeface="Corbel" pitchFamily="0" charset="0"/>
              </a:rPr>
              <a:t>Useful for academic visibility and collaboration opportunities.</a:t>
            </a:r>
            <a:endParaRPr lang="zh-CN" altLang="en-US" sz="1800" b="0" i="0" u="none" strike="noStrike" kern="1200" cap="none" spc="0" baseline="0">
              <a:solidFill>
                <a:schemeClr val="tx1"/>
              </a:solidFill>
              <a:latin typeface="Corbel" pitchFamily="0" charset="0"/>
              <a:ea typeface="华文楷体" pitchFamily="0" charset="0"/>
              <a:cs typeface="Corbel" pitchFamily="0" charset="0"/>
            </a:endParaRPr>
          </a:p>
        </p:txBody>
      </p:sp>
    </p:spTree>
    <p:extLst>
      <p:ext uri="{BB962C8B-B14F-4D97-AF65-F5344CB8AC3E}">
        <p14:creationId xmlns:p14="http://schemas.microsoft.com/office/powerpoint/2010/main" val="104254583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blipFill>
          <a:blip r:embed="rId1">
            <a:duotone>
              <a:srgbClr val="000000"/>
              <a:srgbClr val="424242"/>
            </a:duotone>
          </a:blip>
          <a:tile/>
        </a:blip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457200" y="155447"/>
            <a:ext cx="8229600" cy="125272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500" b="1" i="0" u="none" strike="noStrike" kern="1200" cap="none" spc="0" baseline="0">
                <a:solidFill>
                  <a:srgbClr val="E0A100"/>
                </a:solidFill>
                <a:latin typeface="Corbel" pitchFamily="0" charset="0"/>
                <a:ea typeface="华文楷体" pitchFamily="0" charset="0"/>
                <a:cs typeface="Lucida Sans"/>
              </a:rPr>
              <a:t>Tools &amp; Technologies</a:t>
            </a:r>
            <a:endParaRPr lang="zh-CN" altLang="en-US" sz="4500" b="1" i="0" u="none" strike="noStrike" kern="1200" cap="none" spc="0" baseline="0">
              <a:solidFill>
                <a:srgbClr val="E0A100"/>
              </a:solidFill>
              <a:latin typeface="Corbel" pitchFamily="0" charset="0"/>
              <a:ea typeface="华文楷体" pitchFamily="0" charset="0"/>
              <a:cs typeface="Lucida Sans"/>
            </a:endParaRPr>
          </a:p>
        </p:txBody>
      </p:sp>
      <p:sp>
        <p:nvSpPr>
          <p:cNvPr id="53" name="矩形"/>
          <p:cNvSpPr>
            <a:spLocks/>
          </p:cNvSpPr>
          <p:nvPr/>
        </p:nvSpPr>
        <p:spPr>
          <a:xfrm rot="0">
            <a:off x="1620456" y="1825424"/>
            <a:ext cx="64008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orbel" pitchFamily="0" charset="0"/>
                <a:ea typeface="华文楷体" pitchFamily="0" charset="0"/>
                <a:cs typeface="Corbel" pitchFamily="0" charset="0"/>
              </a:rPr>
              <a:t>Front-End </a:t>
            </a:r>
            <a:r>
              <a:rPr lang="en-US" altLang="zh-CN" sz="2800" b="1" i="0" u="none" strike="noStrike" kern="1200" cap="none" spc="0" baseline="0">
                <a:solidFill>
                  <a:schemeClr val="tx1"/>
                </a:solidFill>
                <a:latin typeface="Corbel" pitchFamily="0" charset="0"/>
                <a:ea typeface="华文楷体" pitchFamily="0" charset="0"/>
                <a:cs typeface="Corbel" pitchFamily="0" charset="0"/>
              </a:rPr>
              <a:t>Technologies (For Design &amp; UI Development):</a:t>
            </a:r>
            <a:endParaRPr lang="en-US" altLang="zh-CN" sz="2800" b="1" i="0" u="none" strike="noStrike" kern="1200" cap="none" spc="0" baseline="0">
              <a:solidFill>
                <a:schemeClr val="tx1"/>
              </a:solidFill>
              <a:latin typeface="Corbel" pitchFamily="0" charset="0"/>
              <a:ea typeface="华文楷体" pitchFamily="0" charset="0"/>
              <a:cs typeface="Corbel"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orbel" pitchFamily="0" charset="0"/>
                <a:ea typeface="华文楷体" pitchFamily="0" charset="0"/>
                <a:cs typeface="Corbel" pitchFamily="0" charset="0"/>
              </a:rPr>
              <a:t>These tools help build the structure, style, and interactivity of your portfolio.</a:t>
            </a:r>
            <a:endParaRPr lang="en-US" altLang="zh-CN" sz="1800" b="0" i="0" u="none" strike="noStrike" kern="1200" cap="none" spc="0" baseline="0">
              <a:solidFill>
                <a:schemeClr val="tx1"/>
              </a:solidFill>
              <a:latin typeface="Corbel" pitchFamily="0" charset="0"/>
              <a:ea typeface="华文楷体" pitchFamily="0" charset="0"/>
              <a:cs typeface="Corbel" pitchFamily="0" charset="0"/>
            </a:endParaRPr>
          </a:p>
          <a:p>
            <a:pPr marL="0" indent="0" algn="l">
              <a:lnSpc>
                <a:spcPct val="100000"/>
              </a:lnSpc>
              <a:spcBef>
                <a:spcPts val="0"/>
              </a:spcBef>
              <a:spcAft>
                <a:spcPts val="0"/>
              </a:spcAft>
              <a:buFont typeface="Wingdings" pitchFamily="0" charset="0"/>
              <a:buChar char="q"/>
            </a:pPr>
            <a:r>
              <a:rPr lang="en-US" altLang="zh-CN" sz="1800" b="1" i="0" u="none" strike="noStrike" kern="1200" cap="none" spc="0" baseline="0">
                <a:solidFill>
                  <a:schemeClr val="tx1"/>
                </a:solidFill>
                <a:latin typeface="Corbel" pitchFamily="0" charset="0"/>
                <a:ea typeface="华文楷体" pitchFamily="0" charset="0"/>
                <a:cs typeface="Corbel" pitchFamily="0" charset="0"/>
              </a:rPr>
              <a:t>HTML5</a:t>
            </a:r>
            <a:r>
              <a:rPr lang="en-US" altLang="zh-CN" sz="1800" b="0" i="0" u="none" strike="noStrike" kern="1200" cap="none" spc="0" baseline="0">
                <a:solidFill>
                  <a:schemeClr val="tx1"/>
                </a:solidFill>
                <a:latin typeface="Corbel" pitchFamily="0" charset="0"/>
                <a:ea typeface="华文楷体" pitchFamily="0" charset="0"/>
                <a:cs typeface="Corbel" pitchFamily="0" charset="0"/>
              </a:rPr>
              <a:t> – For structuring the content of the web pages.</a:t>
            </a:r>
            <a:endParaRPr lang="en-US" altLang="zh-CN" sz="1800" b="0" i="0" u="none" strike="noStrike" kern="1200" cap="none" spc="0" baseline="0">
              <a:solidFill>
                <a:schemeClr val="tx1"/>
              </a:solidFill>
              <a:latin typeface="Corbel" pitchFamily="0" charset="0"/>
              <a:ea typeface="华文楷体" pitchFamily="0" charset="0"/>
              <a:cs typeface="Corbel" pitchFamily="0" charset="0"/>
            </a:endParaRPr>
          </a:p>
          <a:p>
            <a:pPr marL="0" indent="0" algn="l">
              <a:lnSpc>
                <a:spcPct val="100000"/>
              </a:lnSpc>
              <a:spcBef>
                <a:spcPts val="0"/>
              </a:spcBef>
              <a:spcAft>
                <a:spcPts val="0"/>
              </a:spcAft>
              <a:buFont typeface="Wingdings" pitchFamily="0" charset="0"/>
              <a:buChar char="q"/>
            </a:pPr>
            <a:r>
              <a:rPr lang="en-US" altLang="zh-CN" sz="1800" b="1" i="0" u="none" strike="noStrike" kern="1200" cap="none" spc="0" baseline="0">
                <a:solidFill>
                  <a:schemeClr val="tx1"/>
                </a:solidFill>
                <a:latin typeface="Corbel" pitchFamily="0" charset="0"/>
                <a:ea typeface="华文楷体" pitchFamily="0" charset="0"/>
                <a:cs typeface="Corbel" pitchFamily="0" charset="0"/>
              </a:rPr>
              <a:t>CSS3 / SCSS</a:t>
            </a:r>
            <a:r>
              <a:rPr lang="en-US" altLang="zh-CN" sz="1800" b="0" i="0" u="none" strike="noStrike" kern="1200" cap="none" spc="0" baseline="0">
                <a:solidFill>
                  <a:schemeClr val="tx1"/>
                </a:solidFill>
                <a:latin typeface="Corbel" pitchFamily="0" charset="0"/>
                <a:ea typeface="华文楷体" pitchFamily="0" charset="0"/>
                <a:cs typeface="Corbel" pitchFamily="0" charset="0"/>
              </a:rPr>
              <a:t> – For styling and layout (colors, fonts, animations).</a:t>
            </a:r>
            <a:endParaRPr lang="en-US" altLang="zh-CN" sz="1800" b="0" i="0" u="none" strike="noStrike" kern="1200" cap="none" spc="0" baseline="0">
              <a:solidFill>
                <a:schemeClr val="tx1"/>
              </a:solidFill>
              <a:latin typeface="Corbel" pitchFamily="0" charset="0"/>
              <a:ea typeface="华文楷体" pitchFamily="0" charset="0"/>
              <a:cs typeface="Corbel" pitchFamily="0" charset="0"/>
            </a:endParaRPr>
          </a:p>
          <a:p>
            <a:pPr marL="0" indent="0" algn="l">
              <a:lnSpc>
                <a:spcPct val="100000"/>
              </a:lnSpc>
              <a:spcBef>
                <a:spcPts val="0"/>
              </a:spcBef>
              <a:spcAft>
                <a:spcPts val="0"/>
              </a:spcAft>
              <a:buFont typeface="Wingdings" pitchFamily="0" charset="0"/>
              <a:buChar char="q"/>
            </a:pPr>
            <a:r>
              <a:rPr lang="en-US" altLang="zh-CN" sz="1800" b="1" i="0" u="none" strike="noStrike" kern="1200" cap="none" spc="0" baseline="0">
                <a:solidFill>
                  <a:schemeClr val="tx1"/>
                </a:solidFill>
                <a:latin typeface="Corbel" pitchFamily="0" charset="0"/>
                <a:ea typeface="华文楷体" pitchFamily="0" charset="0"/>
                <a:cs typeface="Corbel" pitchFamily="0" charset="0"/>
              </a:rPr>
              <a:t>JavaScript</a:t>
            </a:r>
            <a:r>
              <a:rPr lang="en-US" altLang="zh-CN" sz="1800" b="0" i="0" u="none" strike="noStrike" kern="1200" cap="none" spc="0" baseline="0">
                <a:solidFill>
                  <a:schemeClr val="tx1"/>
                </a:solidFill>
                <a:latin typeface="Corbel" pitchFamily="0" charset="0"/>
                <a:ea typeface="华文楷体" pitchFamily="0" charset="0"/>
                <a:cs typeface="Corbel" pitchFamily="0" charset="0"/>
              </a:rPr>
              <a:t> – For adding interactivity (e.g., animations, sliders).</a:t>
            </a:r>
            <a:endParaRPr lang="en-US" altLang="zh-CN" sz="1800" b="0" i="0" u="none" strike="noStrike" kern="1200" cap="none" spc="0" baseline="0">
              <a:solidFill>
                <a:schemeClr val="tx1"/>
              </a:solidFill>
              <a:latin typeface="Corbel" pitchFamily="0" charset="0"/>
              <a:ea typeface="华文楷体" pitchFamily="0" charset="0"/>
              <a:cs typeface="Corbel" pitchFamily="0" charset="0"/>
            </a:endParaRPr>
          </a:p>
          <a:p>
            <a:pPr marL="0" indent="0" algn="l">
              <a:lnSpc>
                <a:spcPct val="100000"/>
              </a:lnSpc>
              <a:spcBef>
                <a:spcPts val="0"/>
              </a:spcBef>
              <a:spcAft>
                <a:spcPts val="0"/>
              </a:spcAft>
              <a:buFont typeface="Wingdings" pitchFamily="0" charset="0"/>
              <a:buChar char="q"/>
            </a:pPr>
            <a:r>
              <a:rPr lang="en-US" altLang="zh-CN" sz="1800" b="1" i="0" u="none" strike="noStrike" kern="1200" cap="none" spc="0" baseline="0">
                <a:solidFill>
                  <a:schemeClr val="tx1"/>
                </a:solidFill>
                <a:latin typeface="Corbel" pitchFamily="0" charset="0"/>
                <a:ea typeface="华文楷体" pitchFamily="0" charset="0"/>
                <a:cs typeface="Corbel" pitchFamily="0" charset="0"/>
              </a:rPr>
              <a:t>Bootstrap / Tailwind CSS</a:t>
            </a:r>
            <a:r>
              <a:rPr lang="en-US" altLang="zh-CN" sz="1800" b="0" i="0" u="none" strike="noStrike" kern="1200" cap="none" spc="0" baseline="0">
                <a:solidFill>
                  <a:schemeClr val="tx1"/>
                </a:solidFill>
                <a:latin typeface="Corbel" pitchFamily="0" charset="0"/>
                <a:ea typeface="华文楷体" pitchFamily="0" charset="0"/>
                <a:cs typeface="Corbel" pitchFamily="0" charset="0"/>
              </a:rPr>
              <a:t> – CSS frameworks for faster responsive design</a:t>
            </a:r>
            <a:r>
              <a:rPr lang="en-US" altLang="zh-CN" sz="1800" b="0" i="0" u="none" strike="noStrike" kern="1200" cap="none" spc="0" baseline="0">
                <a:solidFill>
                  <a:schemeClr val="tx1"/>
                </a:solidFill>
                <a:latin typeface="Corbel" pitchFamily="0" charset="0"/>
                <a:ea typeface="华文楷体" pitchFamily="0" charset="0"/>
                <a:cs typeface="Corbel" pitchFamily="0" charset="0"/>
              </a:rPr>
              <a:t>.</a:t>
            </a:r>
            <a:endParaRPr lang="zh-CN" altLang="en-US" sz="1800" b="0" i="0" u="none" strike="noStrike" kern="1200" cap="none" spc="0" baseline="0">
              <a:solidFill>
                <a:schemeClr val="tx1"/>
              </a:solidFill>
              <a:latin typeface="Corbel" pitchFamily="0" charset="0"/>
              <a:ea typeface="华文楷体" pitchFamily="0" charset="0"/>
              <a:cs typeface="Corbel" pitchFamily="0" charset="0"/>
            </a:endParaRPr>
          </a:p>
        </p:txBody>
      </p:sp>
    </p:spTree>
    <p:extLst>
      <p:ext uri="{BB962C8B-B14F-4D97-AF65-F5344CB8AC3E}">
        <p14:creationId xmlns:p14="http://schemas.microsoft.com/office/powerpoint/2010/main" val="1783257302"/>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blipFill>
          <a:blip r:embed="rId1">
            <a:duotone>
              <a:srgbClr val="000000"/>
              <a:srgbClr val="424242"/>
            </a:duotone>
          </a:blip>
          <a:tile/>
        </a:blip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2106592" y="155447"/>
            <a:ext cx="6580208" cy="125272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500" b="1" i="0" u="none" strike="noStrike" kern="1200" cap="none" spc="0" baseline="0">
                <a:solidFill>
                  <a:srgbClr val="E0A100"/>
                </a:solidFill>
                <a:latin typeface="Corbel" pitchFamily="0" charset="0"/>
                <a:ea typeface="华文楷体" pitchFamily="0" charset="0"/>
                <a:cs typeface="Lucida Sans"/>
              </a:rPr>
              <a:t>Portfolio Design</a:t>
            </a:r>
            <a:endParaRPr lang="zh-CN" altLang="en-US" sz="4500" b="1" i="0" u="none" strike="noStrike" kern="1200" cap="none" spc="0" baseline="0">
              <a:solidFill>
                <a:srgbClr val="E0A100"/>
              </a:solidFill>
              <a:latin typeface="Corbel" pitchFamily="0" charset="0"/>
              <a:ea typeface="华文楷体" pitchFamily="0" charset="0"/>
              <a:cs typeface="Lucida Sans"/>
            </a:endParaRPr>
          </a:p>
        </p:txBody>
      </p:sp>
      <p:pic>
        <p:nvPicPr>
          <p:cNvPr id="55" name="图片" descr="canva-pink-and-black-modern-graphic-design-student-portfolio-dV0rxfxlikI.jpg"/>
          <p:cNvPicPr>
            <a:picLocks noChangeAspect="1"/>
          </p:cNvPicPr>
          <p:nvPr/>
        </p:nvPicPr>
        <p:blipFill>
          <a:blip r:embed="rId2" cstate="print"/>
          <a:stretch>
            <a:fillRect/>
          </a:stretch>
        </p:blipFill>
        <p:spPr>
          <a:xfrm rot="0">
            <a:off x="1134319" y="1774824"/>
            <a:ext cx="6261903" cy="4625974"/>
          </a:xfrm>
          <a:prstGeom prst="rect"/>
          <a:noFill/>
          <a:ln w="12700" cmpd="sng" cap="flat">
            <a:noFill/>
            <a:prstDash val="solid"/>
            <a:miter/>
          </a:ln>
        </p:spPr>
      </p:pic>
    </p:spTree>
    <p:extLst>
      <p:ext uri="{BB962C8B-B14F-4D97-AF65-F5344CB8AC3E}">
        <p14:creationId xmlns:p14="http://schemas.microsoft.com/office/powerpoint/2010/main" val="490115955"/>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blipFill>
          <a:blip r:embed="rId1">
            <a:duotone>
              <a:srgbClr val="000000"/>
              <a:srgbClr val="424242"/>
            </a:duotone>
          </a:blip>
          <a:tile/>
        </a:blip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457200" y="155447"/>
            <a:ext cx="8229600" cy="125272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500" b="1" i="0" u="none" strike="noStrike" kern="1200" cap="none" spc="0" baseline="0">
                <a:solidFill>
                  <a:srgbClr val="E0A100"/>
                </a:solidFill>
                <a:latin typeface="Corbel" pitchFamily="0" charset="0"/>
                <a:ea typeface="华文楷体" pitchFamily="0" charset="0"/>
                <a:cs typeface="Lucida Sans"/>
              </a:rPr>
              <a:t>Portfolio </a:t>
            </a:r>
            <a:r>
              <a:rPr lang="en-US" altLang="zh-CN" sz="4500" b="1" i="0" u="none" strike="noStrike" kern="1200" cap="none" spc="0" baseline="0">
                <a:solidFill>
                  <a:srgbClr val="E0A100"/>
                </a:solidFill>
                <a:latin typeface="Corbel" pitchFamily="0" charset="0"/>
                <a:ea typeface="华文楷体" pitchFamily="0" charset="0"/>
                <a:cs typeface="Lucida Sans"/>
              </a:rPr>
              <a:t> </a:t>
            </a:r>
            <a:r>
              <a:rPr lang="en-US" altLang="zh-CN" sz="4500" b="1" i="0" u="none" strike="noStrike" kern="1200" cap="none" spc="0" baseline="0">
                <a:solidFill>
                  <a:srgbClr val="E0A100"/>
                </a:solidFill>
                <a:latin typeface="Corbel" pitchFamily="0" charset="0"/>
                <a:ea typeface="华文楷体" pitchFamily="0" charset="0"/>
                <a:cs typeface="Lucida Sans"/>
              </a:rPr>
              <a:t>Layout</a:t>
            </a:r>
            <a:endParaRPr lang="zh-CN" altLang="en-US" sz="4500" b="1" i="0" u="none" strike="noStrike" kern="1200" cap="none" spc="0" baseline="0">
              <a:solidFill>
                <a:srgbClr val="E0A100"/>
              </a:solidFill>
              <a:latin typeface="Corbel" pitchFamily="0" charset="0"/>
              <a:ea typeface="华文楷体" pitchFamily="0" charset="0"/>
              <a:cs typeface="Lucida Sans"/>
            </a:endParaRPr>
          </a:p>
        </p:txBody>
      </p:sp>
      <p:sp>
        <p:nvSpPr>
          <p:cNvPr id="57" name="文本框"/>
          <p:cNvSpPr>
            <a:spLocks noGrp="1"/>
          </p:cNvSpPr>
          <p:nvPr>
            <p:ph type="body" idx="1"/>
          </p:nvPr>
        </p:nvSpPr>
        <p:spPr>
          <a:xfrm rot="0">
            <a:off x="457200" y="1775191"/>
            <a:ext cx="8229600" cy="4625609"/>
          </a:xfrm>
          <a:prstGeom prst="rect"/>
          <a:noFill/>
          <a:ln w="12700" cmpd="sng" cap="flat">
            <a:noFill/>
            <a:prstDash val="solid"/>
            <a:miter/>
          </a:ln>
        </p:spPr>
        <p:txBody>
          <a:bodyPr vert="horz" wrap="square" lIns="91440" tIns="45720" rIns="91440" bIns="45720" anchor="t" anchorCtr="0">
            <a:prstTxWarp prst="textNoShape"/>
          </a:bodyPr>
          <a:lstStyle/>
          <a:p>
            <a:pPr marL="438912" indent="-320040" algn="l">
              <a:lnSpc>
                <a:spcPct val="100000"/>
              </a:lnSpc>
              <a:spcBef>
                <a:spcPts val="0"/>
              </a:spcBef>
              <a:spcAft>
                <a:spcPts val="0"/>
              </a:spcAft>
              <a:buNone/>
            </a:pPr>
            <a:endParaRPr lang="zh-CN" altLang="en-US" sz="3200" b="0" i="0" u="none" strike="noStrike" kern="1200" cap="none" spc="0" baseline="0">
              <a:solidFill>
                <a:schemeClr val="tx1"/>
              </a:solidFill>
              <a:latin typeface="Corbel" pitchFamily="0" charset="0"/>
              <a:ea typeface="华文楷体" pitchFamily="0" charset="0"/>
              <a:cs typeface="Lucida Sans"/>
            </a:endParaRPr>
          </a:p>
        </p:txBody>
      </p:sp>
      <p:pic>
        <p:nvPicPr>
          <p:cNvPr id="58" name="图片" descr="gradient-interview-portfolio-template_23-2149220443.jpg"/>
          <p:cNvPicPr>
            <a:picLocks noChangeAspect="1"/>
          </p:cNvPicPr>
          <p:nvPr/>
        </p:nvPicPr>
        <p:blipFill>
          <a:blip r:embed="rId2" cstate="print"/>
          <a:stretch>
            <a:fillRect/>
          </a:stretch>
        </p:blipFill>
        <p:spPr>
          <a:xfrm rot="0">
            <a:off x="2186940" y="2314937"/>
            <a:ext cx="4770119" cy="3275635"/>
          </a:xfrm>
          <a:prstGeom prst="rect"/>
          <a:noFill/>
          <a:ln w="12700" cmpd="sng" cap="flat">
            <a:noFill/>
            <a:prstDash val="solid"/>
            <a:miter/>
          </a:ln>
        </p:spPr>
      </p:pic>
    </p:spTree>
    <p:extLst>
      <p:ext uri="{BB962C8B-B14F-4D97-AF65-F5344CB8AC3E}">
        <p14:creationId xmlns:p14="http://schemas.microsoft.com/office/powerpoint/2010/main" val="1761247471"/>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blipFill>
          <a:blip r:embed="rId1">
            <a:duotone>
              <a:srgbClr val="000000"/>
              <a:srgbClr val="424242"/>
            </a:duotone>
          </a:blip>
          <a:tile/>
        </a:blip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457200" y="155447"/>
            <a:ext cx="8229600" cy="125272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500" b="1" i="0" u="none" strike="noStrike" kern="1200" cap="none" spc="0" baseline="0">
                <a:solidFill>
                  <a:srgbClr val="F2F2F2"/>
                </a:solidFill>
                <a:latin typeface="Times New Roman" pitchFamily="18" charset="0"/>
                <a:ea typeface="华文楷体" pitchFamily="0" charset="0"/>
                <a:cs typeface="Times New Roman" pitchFamily="18" charset="0"/>
              </a:rPr>
              <a:t>Features and Functionality</a:t>
            </a:r>
            <a:endParaRPr lang="zh-CN" altLang="en-US" sz="4500" b="1" i="0" u="none" strike="noStrike" kern="1200" cap="none" spc="0" baseline="0">
              <a:solidFill>
                <a:srgbClr val="E0A100"/>
              </a:solidFill>
              <a:latin typeface="Corbel" pitchFamily="0" charset="0"/>
              <a:ea typeface="华文楷体" pitchFamily="0" charset="0"/>
              <a:cs typeface="Lucida Sans"/>
            </a:endParaRPr>
          </a:p>
        </p:txBody>
      </p:sp>
      <p:sp>
        <p:nvSpPr>
          <p:cNvPr id="60" name="文本框"/>
          <p:cNvSpPr>
            <a:spLocks noGrp="1"/>
          </p:cNvSpPr>
          <p:nvPr>
            <p:ph type="body" idx="1"/>
          </p:nvPr>
        </p:nvSpPr>
        <p:spPr>
          <a:xfrm rot="0">
            <a:off x="457200" y="1574157"/>
            <a:ext cx="8229600" cy="5092861"/>
          </a:xfrm>
          <a:prstGeom prst="rect"/>
          <a:noFill/>
          <a:ln w="12700" cmpd="sng" cap="flat">
            <a:noFill/>
            <a:prstDash val="solid"/>
            <a:miter/>
          </a:ln>
        </p:spPr>
        <p:txBody>
          <a:bodyPr vert="horz" wrap="square" lIns="91440" tIns="45720" rIns="91440" bIns="45720" anchor="t" anchorCtr="0">
            <a:prstTxWarp prst="textNoShape"/>
          </a:bodyPr>
          <a:lstStyle/>
          <a:p>
            <a:pPr marL="438912" indent="-320040" algn="l">
              <a:lnSpc>
                <a:spcPct val="80000"/>
              </a:lnSpc>
              <a:spcBef>
                <a:spcPts val="0"/>
              </a:spcBef>
              <a:spcAft>
                <a:spcPts val="0"/>
              </a:spcAft>
              <a:buClr>
                <a:schemeClr val="accent1"/>
              </a:buClr>
              <a:buSzPct val="80000"/>
              <a:buFont typeface="Wingdings 2" pitchFamily="0" charset="0"/>
              <a:buChar char=""/>
            </a:pPr>
            <a:r>
              <a:rPr lang="en-US" altLang="zh-CN" sz="2100" b="1" i="0" u="none" strike="noStrike" kern="1200" cap="none" spc="0" baseline="0">
                <a:solidFill>
                  <a:schemeClr val="tx1"/>
                </a:solidFill>
                <a:latin typeface="Corbel" pitchFamily="0" charset="0"/>
                <a:ea typeface="华文楷体" pitchFamily="0" charset="0"/>
                <a:cs typeface="Lucida Sans"/>
              </a:rPr>
              <a:t>Responsive Design</a:t>
            </a:r>
            <a:endParaRPr lang="en-US" altLang="zh-CN" sz="2100" b="1"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80000"/>
              </a:lnSpc>
              <a:spcBef>
                <a:spcPts val="0"/>
              </a:spcBef>
              <a:spcAft>
                <a:spcPts val="0"/>
              </a:spcAft>
              <a:buClr>
                <a:schemeClr val="accent1"/>
              </a:buClr>
              <a:buSzPct val="80000"/>
              <a:buFont typeface="Wingdings 2" pitchFamily="0" charset="0"/>
              <a:buChar char=""/>
            </a:pPr>
            <a:r>
              <a:rPr lang="en-US" altLang="zh-CN" sz="2100" b="1" i="0" u="none" strike="noStrike" kern="1200" cap="none" spc="0" baseline="0">
                <a:solidFill>
                  <a:schemeClr val="tx1"/>
                </a:solidFill>
                <a:latin typeface="Corbel" pitchFamily="0" charset="0"/>
                <a:ea typeface="华文楷体" pitchFamily="0" charset="0"/>
                <a:cs typeface="Lucida Sans"/>
              </a:rPr>
              <a:t>Function:</a:t>
            </a:r>
            <a:r>
              <a:rPr lang="en-US" altLang="zh-CN" sz="2100" b="0" i="0" u="none" strike="noStrike" kern="1200" cap="none" spc="0" baseline="0">
                <a:solidFill>
                  <a:schemeClr val="tx1"/>
                </a:solidFill>
                <a:latin typeface="Corbel" pitchFamily="0" charset="0"/>
                <a:ea typeface="华文楷体" pitchFamily="0" charset="0"/>
                <a:cs typeface="Lucida Sans"/>
              </a:rPr>
              <a:t> Automatically adjusts to different screen sizes (desktop, tablet, mobile).</a:t>
            </a:r>
            <a:endParaRPr lang="en-US" altLang="zh-CN" sz="21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80000"/>
              </a:lnSpc>
              <a:spcBef>
                <a:spcPts val="0"/>
              </a:spcBef>
              <a:spcAft>
                <a:spcPts val="0"/>
              </a:spcAft>
              <a:buClr>
                <a:schemeClr val="accent1"/>
              </a:buClr>
              <a:buSzPct val="80000"/>
              <a:buFont typeface="Wingdings 2" pitchFamily="0" charset="0"/>
              <a:buChar char=""/>
            </a:pPr>
            <a:r>
              <a:rPr lang="en-US" altLang="zh-CN" sz="2100" b="1" i="0" u="none" strike="noStrike" kern="1200" cap="none" spc="0" baseline="0">
                <a:solidFill>
                  <a:schemeClr val="tx1"/>
                </a:solidFill>
                <a:latin typeface="Corbel" pitchFamily="0" charset="0"/>
                <a:ea typeface="华文楷体" pitchFamily="0" charset="0"/>
                <a:cs typeface="Lucida Sans"/>
              </a:rPr>
              <a:t>Benefit:</a:t>
            </a:r>
            <a:r>
              <a:rPr lang="en-US" altLang="zh-CN" sz="2100" b="0" i="0" u="none" strike="noStrike" kern="1200" cap="none" spc="0" baseline="0">
                <a:solidFill>
                  <a:schemeClr val="tx1"/>
                </a:solidFill>
                <a:latin typeface="Corbel" pitchFamily="0" charset="0"/>
                <a:ea typeface="华文楷体" pitchFamily="0" charset="0"/>
                <a:cs typeface="Lucida Sans"/>
              </a:rPr>
              <a:t> Enhances usability and accessibility across all devices.</a:t>
            </a:r>
            <a:endParaRPr lang="en-US" altLang="zh-CN" sz="21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80000"/>
              </a:lnSpc>
              <a:spcBef>
                <a:spcPts val="0"/>
              </a:spcBef>
              <a:spcAft>
                <a:spcPts val="0"/>
              </a:spcAft>
              <a:buClr>
                <a:schemeClr val="accent1"/>
              </a:buClr>
              <a:buSzPct val="80000"/>
              <a:buFont typeface="Wingdings 2" pitchFamily="0" charset="0"/>
              <a:buChar char=""/>
            </a:pPr>
            <a:r>
              <a:rPr lang="en-US" altLang="zh-CN" sz="2100" b="1" i="0" u="none" strike="noStrike" kern="1200" cap="none" spc="0" baseline="0">
                <a:solidFill>
                  <a:schemeClr val="tx1"/>
                </a:solidFill>
                <a:latin typeface="Corbel" pitchFamily="0" charset="0"/>
                <a:ea typeface="华文楷体" pitchFamily="0" charset="0"/>
                <a:cs typeface="Lucida Sans"/>
              </a:rPr>
              <a:t>✅ 2. Interactive Navigation</a:t>
            </a:r>
            <a:endParaRPr lang="en-US" altLang="zh-CN" sz="2100" b="1"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80000"/>
              </a:lnSpc>
              <a:spcBef>
                <a:spcPts val="0"/>
              </a:spcBef>
              <a:spcAft>
                <a:spcPts val="0"/>
              </a:spcAft>
              <a:buClr>
                <a:schemeClr val="accent1"/>
              </a:buClr>
              <a:buSzPct val="80000"/>
              <a:buFont typeface="Wingdings 2" pitchFamily="0" charset="0"/>
              <a:buChar char=""/>
            </a:pPr>
            <a:r>
              <a:rPr lang="en-US" altLang="zh-CN" sz="2100" b="1" i="0" u="none" strike="noStrike" kern="1200" cap="none" spc="0" baseline="0">
                <a:solidFill>
                  <a:schemeClr val="tx1"/>
                </a:solidFill>
                <a:latin typeface="Corbel" pitchFamily="0" charset="0"/>
                <a:ea typeface="华文楷体" pitchFamily="0" charset="0"/>
                <a:cs typeface="Lucida Sans"/>
              </a:rPr>
              <a:t>Function:</a:t>
            </a:r>
            <a:r>
              <a:rPr lang="en-US" altLang="zh-CN" sz="2100" b="0" i="0" u="none" strike="noStrike" kern="1200" cap="none" spc="0" baseline="0">
                <a:solidFill>
                  <a:schemeClr val="tx1"/>
                </a:solidFill>
                <a:latin typeface="Corbel" pitchFamily="0" charset="0"/>
                <a:ea typeface="华文楷体" pitchFamily="0" charset="0"/>
                <a:cs typeface="Lucida Sans"/>
              </a:rPr>
              <a:t> Smooth scrolling, sticky </a:t>
            </a:r>
            <a:r>
              <a:rPr lang="en-US" altLang="zh-CN" sz="2100" b="0" i="0" u="none" strike="noStrike" kern="1200" cap="none" spc="0" baseline="0">
                <a:solidFill>
                  <a:schemeClr val="tx1"/>
                </a:solidFill>
                <a:latin typeface="Corbel" pitchFamily="0" charset="0"/>
                <a:ea typeface="华文楷体" pitchFamily="0" charset="0"/>
                <a:cs typeface="Lucida Sans"/>
              </a:rPr>
              <a:t>navbars</a:t>
            </a:r>
            <a:r>
              <a:rPr lang="en-US" altLang="zh-CN" sz="2100" b="0" i="0" u="none" strike="noStrike" kern="1200" cap="none" spc="0" baseline="0">
                <a:solidFill>
                  <a:schemeClr val="tx1"/>
                </a:solidFill>
                <a:latin typeface="Corbel" pitchFamily="0" charset="0"/>
                <a:ea typeface="华文楷体" pitchFamily="0" charset="0"/>
                <a:cs typeface="Lucida Sans"/>
              </a:rPr>
              <a:t>, and menu links.</a:t>
            </a:r>
            <a:endParaRPr lang="en-US" altLang="zh-CN" sz="21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80000"/>
              </a:lnSpc>
              <a:spcBef>
                <a:spcPts val="0"/>
              </a:spcBef>
              <a:spcAft>
                <a:spcPts val="0"/>
              </a:spcAft>
              <a:buClr>
                <a:schemeClr val="accent1"/>
              </a:buClr>
              <a:buSzPct val="80000"/>
              <a:buFont typeface="Wingdings 2" pitchFamily="0" charset="0"/>
              <a:buChar char=""/>
            </a:pPr>
            <a:r>
              <a:rPr lang="en-US" altLang="zh-CN" sz="2100" b="1" i="0" u="none" strike="noStrike" kern="1200" cap="none" spc="0" baseline="0">
                <a:solidFill>
                  <a:schemeClr val="tx1"/>
                </a:solidFill>
                <a:latin typeface="Corbel" pitchFamily="0" charset="0"/>
                <a:ea typeface="华文楷体" pitchFamily="0" charset="0"/>
                <a:cs typeface="Lucida Sans"/>
              </a:rPr>
              <a:t>Benefit:</a:t>
            </a:r>
            <a:r>
              <a:rPr lang="en-US" altLang="zh-CN" sz="2100" b="0" i="0" u="none" strike="noStrike" kern="1200" cap="none" spc="0" baseline="0">
                <a:solidFill>
                  <a:schemeClr val="tx1"/>
                </a:solidFill>
                <a:latin typeface="Corbel" pitchFamily="0" charset="0"/>
                <a:ea typeface="华文楷体" pitchFamily="0" charset="0"/>
                <a:cs typeface="Lucida Sans"/>
              </a:rPr>
              <a:t> Easy access to different sections of the portfolio.</a:t>
            </a:r>
            <a:endParaRPr lang="en-US" altLang="zh-CN" sz="21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80000"/>
              </a:lnSpc>
              <a:spcBef>
                <a:spcPts val="0"/>
              </a:spcBef>
              <a:spcAft>
                <a:spcPts val="0"/>
              </a:spcAft>
              <a:buClr>
                <a:schemeClr val="accent1"/>
              </a:buClr>
              <a:buSzPct val="80000"/>
              <a:buFont typeface="Wingdings 2" pitchFamily="0" charset="0"/>
              <a:buChar char=""/>
            </a:pPr>
            <a:r>
              <a:rPr lang="en-US" altLang="zh-CN" sz="2100" b="1" i="0" u="none" strike="noStrike" kern="1200" cap="none" spc="0" baseline="0">
                <a:solidFill>
                  <a:schemeClr val="tx1"/>
                </a:solidFill>
                <a:latin typeface="Corbel" pitchFamily="0" charset="0"/>
                <a:ea typeface="华文楷体" pitchFamily="0" charset="0"/>
                <a:cs typeface="Lucida Sans"/>
              </a:rPr>
              <a:t>✅ 3. Dynamic Project Showcase</a:t>
            </a:r>
            <a:endParaRPr lang="en-US" altLang="zh-CN" sz="2100" b="1"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80000"/>
              </a:lnSpc>
              <a:spcBef>
                <a:spcPts val="0"/>
              </a:spcBef>
              <a:spcAft>
                <a:spcPts val="0"/>
              </a:spcAft>
              <a:buClr>
                <a:schemeClr val="accent1"/>
              </a:buClr>
              <a:buSzPct val="80000"/>
              <a:buFont typeface="Wingdings 2" pitchFamily="0" charset="0"/>
              <a:buChar char=""/>
            </a:pPr>
            <a:r>
              <a:rPr lang="en-US" altLang="zh-CN" sz="2100" b="1" i="0" u="none" strike="noStrike" kern="1200" cap="none" spc="0" baseline="0">
                <a:solidFill>
                  <a:schemeClr val="tx1"/>
                </a:solidFill>
                <a:latin typeface="Corbel" pitchFamily="0" charset="0"/>
                <a:ea typeface="华文楷体" pitchFamily="0" charset="0"/>
                <a:cs typeface="Lucida Sans"/>
              </a:rPr>
              <a:t>Function:</a:t>
            </a:r>
            <a:r>
              <a:rPr lang="en-US" altLang="zh-CN" sz="2100" b="0" i="0" u="none" strike="noStrike" kern="1200" cap="none" spc="0" baseline="0">
                <a:solidFill>
                  <a:schemeClr val="tx1"/>
                </a:solidFill>
                <a:latin typeface="Corbel" pitchFamily="0" charset="0"/>
                <a:ea typeface="华文楷体" pitchFamily="0" charset="0"/>
                <a:cs typeface="Lucida Sans"/>
              </a:rPr>
              <a:t> Projects displayed in cards, modals, or sliders with images, links, and descriptions.</a:t>
            </a:r>
            <a:endParaRPr lang="en-US" altLang="zh-CN" sz="21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80000"/>
              </a:lnSpc>
              <a:spcBef>
                <a:spcPts val="0"/>
              </a:spcBef>
              <a:spcAft>
                <a:spcPts val="0"/>
              </a:spcAft>
              <a:buClr>
                <a:schemeClr val="accent1"/>
              </a:buClr>
              <a:buSzPct val="80000"/>
              <a:buFont typeface="Wingdings 2" pitchFamily="0" charset="0"/>
              <a:buChar char=""/>
            </a:pPr>
            <a:r>
              <a:rPr lang="en-US" altLang="zh-CN" sz="2100" b="1" i="0" u="none" strike="noStrike" kern="1200" cap="none" spc="0" baseline="0">
                <a:solidFill>
                  <a:schemeClr val="tx1"/>
                </a:solidFill>
                <a:latin typeface="Corbel" pitchFamily="0" charset="0"/>
                <a:ea typeface="华文楷体" pitchFamily="0" charset="0"/>
                <a:cs typeface="Lucida Sans"/>
              </a:rPr>
              <a:t>Benefit:</a:t>
            </a:r>
            <a:r>
              <a:rPr lang="en-US" altLang="zh-CN" sz="2100" b="0" i="0" u="none" strike="noStrike" kern="1200" cap="none" spc="0" baseline="0">
                <a:solidFill>
                  <a:schemeClr val="tx1"/>
                </a:solidFill>
                <a:latin typeface="Corbel" pitchFamily="0" charset="0"/>
                <a:ea typeface="华文楷体" pitchFamily="0" charset="0"/>
                <a:cs typeface="Lucida Sans"/>
              </a:rPr>
              <a:t> Lets visitors easily explore your work with visuals and context.</a:t>
            </a:r>
            <a:endParaRPr lang="en-US" altLang="zh-CN" sz="21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80000"/>
              </a:lnSpc>
              <a:spcBef>
                <a:spcPts val="0"/>
              </a:spcBef>
              <a:spcAft>
                <a:spcPts val="0"/>
              </a:spcAft>
              <a:buClr>
                <a:schemeClr val="accent1"/>
              </a:buClr>
              <a:buSzPct val="80000"/>
              <a:buFont typeface="Wingdings 2" pitchFamily="0" charset="0"/>
              <a:buChar char=""/>
            </a:pPr>
            <a:r>
              <a:rPr lang="en-US" altLang="zh-CN" sz="2100" b="1" i="0" u="none" strike="noStrike" kern="1200" cap="none" spc="0" baseline="0">
                <a:solidFill>
                  <a:schemeClr val="tx1"/>
                </a:solidFill>
                <a:latin typeface="Corbel" pitchFamily="0" charset="0"/>
                <a:ea typeface="华文楷体" pitchFamily="0" charset="0"/>
                <a:cs typeface="Lucida Sans"/>
              </a:rPr>
              <a:t>✅ 4. Contact Form Integration</a:t>
            </a:r>
            <a:endParaRPr lang="en-US" altLang="zh-CN" sz="2100" b="1"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80000"/>
              </a:lnSpc>
              <a:spcBef>
                <a:spcPts val="0"/>
              </a:spcBef>
              <a:spcAft>
                <a:spcPts val="0"/>
              </a:spcAft>
              <a:buClr>
                <a:schemeClr val="accent1"/>
              </a:buClr>
              <a:buSzPct val="80000"/>
              <a:buFont typeface="Wingdings 2" pitchFamily="0" charset="0"/>
              <a:buChar char=""/>
            </a:pPr>
            <a:r>
              <a:rPr lang="en-US" altLang="zh-CN" sz="2100" b="1" i="0" u="none" strike="noStrike" kern="1200" cap="none" spc="0" baseline="0">
                <a:solidFill>
                  <a:schemeClr val="tx1"/>
                </a:solidFill>
                <a:latin typeface="Corbel" pitchFamily="0" charset="0"/>
                <a:ea typeface="华文楷体" pitchFamily="0" charset="0"/>
                <a:cs typeface="Lucida Sans"/>
              </a:rPr>
              <a:t>Function:</a:t>
            </a:r>
            <a:r>
              <a:rPr lang="en-US" altLang="zh-CN" sz="2100" b="0" i="0" u="none" strike="noStrike" kern="1200" cap="none" spc="0" baseline="0">
                <a:solidFill>
                  <a:schemeClr val="tx1"/>
                </a:solidFill>
                <a:latin typeface="Corbel" pitchFamily="0" charset="0"/>
                <a:ea typeface="华文楷体" pitchFamily="0" charset="0"/>
                <a:cs typeface="Lucida Sans"/>
              </a:rPr>
              <a:t> Simple contact form with name, email, and message fields.</a:t>
            </a:r>
            <a:endParaRPr lang="en-US" altLang="zh-CN" sz="21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80000"/>
              </a:lnSpc>
              <a:spcBef>
                <a:spcPts val="0"/>
              </a:spcBef>
              <a:spcAft>
                <a:spcPts val="0"/>
              </a:spcAft>
              <a:buClr>
                <a:schemeClr val="accent1"/>
              </a:buClr>
              <a:buSzPct val="80000"/>
              <a:buFont typeface="Wingdings 2" pitchFamily="0" charset="0"/>
              <a:buChar char=""/>
            </a:pPr>
            <a:r>
              <a:rPr lang="en-US" altLang="zh-CN" sz="2100" b="1" i="0" u="none" strike="noStrike" kern="1200" cap="none" spc="0" baseline="0">
                <a:solidFill>
                  <a:schemeClr val="tx1"/>
                </a:solidFill>
                <a:latin typeface="Corbel" pitchFamily="0" charset="0"/>
                <a:ea typeface="华文楷体" pitchFamily="0" charset="0"/>
                <a:cs typeface="Lucida Sans"/>
              </a:rPr>
              <a:t>Tools:</a:t>
            </a:r>
            <a:r>
              <a:rPr lang="en-US" altLang="zh-CN" sz="2100" b="0" i="0" u="none" strike="noStrike" kern="1200" cap="none" spc="0" baseline="0">
                <a:solidFill>
                  <a:schemeClr val="tx1"/>
                </a:solidFill>
                <a:latin typeface="Corbel" pitchFamily="0" charset="0"/>
                <a:ea typeface="华文楷体" pitchFamily="0" charset="0"/>
                <a:cs typeface="Lucida Sans"/>
              </a:rPr>
              <a:t> </a:t>
            </a:r>
            <a:r>
              <a:rPr lang="en-US" altLang="zh-CN" sz="2100" b="0" i="0" u="none" strike="noStrike" kern="1200" cap="none" spc="0" baseline="0">
                <a:solidFill>
                  <a:schemeClr val="tx1"/>
                </a:solidFill>
                <a:latin typeface="Corbel" pitchFamily="0" charset="0"/>
                <a:ea typeface="华文楷体" pitchFamily="0" charset="0"/>
                <a:cs typeface="Lucida Sans"/>
              </a:rPr>
              <a:t>EmailJS</a:t>
            </a:r>
            <a:r>
              <a:rPr lang="en-US" altLang="zh-CN" sz="2100" b="0" i="0" u="none" strike="noStrike" kern="1200" cap="none" spc="0" baseline="0">
                <a:solidFill>
                  <a:schemeClr val="tx1"/>
                </a:solidFill>
                <a:latin typeface="Corbel" pitchFamily="0" charset="0"/>
                <a:ea typeface="华文楷体" pitchFamily="0" charset="0"/>
                <a:cs typeface="Lucida Sans"/>
              </a:rPr>
              <a:t>, </a:t>
            </a:r>
            <a:r>
              <a:rPr lang="en-US" altLang="zh-CN" sz="2100" b="0" i="0" u="none" strike="noStrike" kern="1200" cap="none" spc="0" baseline="0">
                <a:solidFill>
                  <a:schemeClr val="tx1"/>
                </a:solidFill>
                <a:latin typeface="Corbel" pitchFamily="0" charset="0"/>
                <a:ea typeface="华文楷体" pitchFamily="0" charset="0"/>
                <a:cs typeface="Lucida Sans"/>
              </a:rPr>
              <a:t>Formspree</a:t>
            </a:r>
            <a:r>
              <a:rPr lang="en-US" altLang="zh-CN" sz="2100" b="0" i="0" u="none" strike="noStrike" kern="1200" cap="none" spc="0" baseline="0">
                <a:solidFill>
                  <a:schemeClr val="tx1"/>
                </a:solidFill>
                <a:latin typeface="Corbel" pitchFamily="0" charset="0"/>
                <a:ea typeface="华文楷体" pitchFamily="0" charset="0"/>
                <a:cs typeface="Lucida Sans"/>
              </a:rPr>
              <a:t>, or backend script.</a:t>
            </a:r>
            <a:endParaRPr lang="en-US" altLang="zh-CN" sz="21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80000"/>
              </a:lnSpc>
              <a:spcBef>
                <a:spcPts val="0"/>
              </a:spcBef>
              <a:spcAft>
                <a:spcPts val="0"/>
              </a:spcAft>
              <a:buClr>
                <a:schemeClr val="accent1"/>
              </a:buClr>
              <a:buSzPct val="80000"/>
              <a:buFont typeface="Wingdings 2" pitchFamily="0" charset="0"/>
              <a:buChar char=""/>
            </a:pPr>
            <a:r>
              <a:rPr lang="en-US" altLang="zh-CN" sz="2100" b="1" i="0" u="none" strike="noStrike" kern="1200" cap="none" spc="0" baseline="0">
                <a:solidFill>
                  <a:schemeClr val="tx1"/>
                </a:solidFill>
                <a:latin typeface="Corbel" pitchFamily="0" charset="0"/>
                <a:ea typeface="华文楷体" pitchFamily="0" charset="0"/>
                <a:cs typeface="Lucida Sans"/>
              </a:rPr>
              <a:t>Benefit:</a:t>
            </a:r>
            <a:r>
              <a:rPr lang="en-US" altLang="zh-CN" sz="2100" b="0" i="0" u="none" strike="noStrike" kern="1200" cap="none" spc="0" baseline="0">
                <a:solidFill>
                  <a:schemeClr val="tx1"/>
                </a:solidFill>
                <a:latin typeface="Corbel" pitchFamily="0" charset="0"/>
                <a:ea typeface="华文楷体" pitchFamily="0" charset="0"/>
                <a:cs typeface="Lucida Sans"/>
              </a:rPr>
              <a:t> Enables potential employers or clients to get in touch.</a:t>
            </a:r>
            <a:endParaRPr lang="en-US" altLang="zh-CN" sz="21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80000"/>
              </a:lnSpc>
              <a:spcBef>
                <a:spcPts val="0"/>
              </a:spcBef>
              <a:spcAft>
                <a:spcPts val="0"/>
              </a:spcAft>
              <a:buClr>
                <a:schemeClr val="accent1"/>
              </a:buClr>
              <a:buSzPct val="80000"/>
              <a:buFont typeface="Wingdings 2" pitchFamily="0" charset="0"/>
              <a:buChar char=""/>
            </a:pPr>
            <a:r>
              <a:rPr lang="en-US" altLang="zh-CN" sz="2100" b="1" i="0" u="none" strike="noStrike" kern="1200" cap="none" spc="0" baseline="0">
                <a:solidFill>
                  <a:schemeClr val="tx1"/>
                </a:solidFill>
                <a:latin typeface="Corbel" pitchFamily="0" charset="0"/>
                <a:ea typeface="华文楷体" pitchFamily="0" charset="0"/>
                <a:cs typeface="Lucida Sans"/>
              </a:rPr>
              <a:t>✅ 5. Downloadable Resume</a:t>
            </a:r>
            <a:endParaRPr lang="en-US" altLang="zh-CN" sz="2100" b="1"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80000"/>
              </a:lnSpc>
              <a:spcBef>
                <a:spcPts val="0"/>
              </a:spcBef>
              <a:spcAft>
                <a:spcPts val="0"/>
              </a:spcAft>
              <a:buClr>
                <a:schemeClr val="accent1"/>
              </a:buClr>
              <a:buSzPct val="80000"/>
              <a:buFont typeface="Wingdings 2" pitchFamily="0" charset="0"/>
              <a:buChar char=""/>
            </a:pPr>
            <a:r>
              <a:rPr lang="en-US" altLang="zh-CN" sz="2100" b="1" i="0" u="none" strike="noStrike" kern="1200" cap="none" spc="0" baseline="0">
                <a:solidFill>
                  <a:schemeClr val="tx1"/>
                </a:solidFill>
                <a:latin typeface="Corbel" pitchFamily="0" charset="0"/>
                <a:ea typeface="华文楷体" pitchFamily="0" charset="0"/>
                <a:cs typeface="Lucida Sans"/>
              </a:rPr>
              <a:t>Function:</a:t>
            </a:r>
            <a:r>
              <a:rPr lang="en-US" altLang="zh-CN" sz="2100" b="0" i="0" u="none" strike="noStrike" kern="1200" cap="none" spc="0" baseline="0">
                <a:solidFill>
                  <a:schemeClr val="tx1"/>
                </a:solidFill>
                <a:latin typeface="Corbel" pitchFamily="0" charset="0"/>
                <a:ea typeface="华文楷体" pitchFamily="0" charset="0"/>
                <a:cs typeface="Lucida Sans"/>
              </a:rPr>
              <a:t> Button or link to download your CV in PDF format.</a:t>
            </a:r>
            <a:endParaRPr lang="en-US" altLang="zh-CN" sz="21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80000"/>
              </a:lnSpc>
              <a:spcBef>
                <a:spcPts val="0"/>
              </a:spcBef>
              <a:spcAft>
                <a:spcPts val="0"/>
              </a:spcAft>
              <a:buClr>
                <a:schemeClr val="accent1"/>
              </a:buClr>
              <a:buSzPct val="80000"/>
              <a:buFont typeface="Wingdings 2" pitchFamily="0" charset="0"/>
              <a:buChar char=""/>
            </a:pPr>
            <a:r>
              <a:rPr lang="en-US" altLang="zh-CN" sz="2100" b="1" i="0" u="none" strike="noStrike" kern="1200" cap="none" spc="0" baseline="0">
                <a:solidFill>
                  <a:schemeClr val="tx1"/>
                </a:solidFill>
                <a:latin typeface="Corbel" pitchFamily="0" charset="0"/>
                <a:ea typeface="华文楷体" pitchFamily="0" charset="0"/>
                <a:cs typeface="Lucida Sans"/>
              </a:rPr>
              <a:t>Benefit:</a:t>
            </a:r>
            <a:r>
              <a:rPr lang="en-US" altLang="zh-CN" sz="2100" b="0" i="0" u="none" strike="noStrike" kern="1200" cap="none" spc="0" baseline="0">
                <a:solidFill>
                  <a:schemeClr val="tx1"/>
                </a:solidFill>
                <a:latin typeface="Corbel" pitchFamily="0" charset="0"/>
                <a:ea typeface="华文楷体" pitchFamily="0" charset="0"/>
                <a:cs typeface="Lucida Sans"/>
              </a:rPr>
              <a:t> Allows easy sharing of your qualifications offline.</a:t>
            </a:r>
            <a:endParaRPr lang="en-US" altLang="zh-CN" sz="21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80000"/>
              </a:lnSpc>
              <a:spcBef>
                <a:spcPts val="0"/>
              </a:spcBef>
              <a:spcAft>
                <a:spcPts val="0"/>
              </a:spcAft>
              <a:buClr>
                <a:schemeClr val="accent1"/>
              </a:buClr>
              <a:buSzPct val="80000"/>
              <a:buFont typeface="Wingdings 2" pitchFamily="0" charset="0"/>
              <a:buChar char=""/>
            </a:pPr>
            <a:endParaRPr lang="en-US" altLang="zh-CN" sz="21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80000"/>
              </a:lnSpc>
              <a:spcBef>
                <a:spcPts val="0"/>
              </a:spcBef>
              <a:spcAft>
                <a:spcPts val="0"/>
              </a:spcAft>
              <a:buNone/>
            </a:pPr>
            <a:endParaRPr lang="zh-CN" altLang="en-US" sz="4700" b="0" i="0" u="none" strike="noStrike" kern="1200" cap="none" spc="0" baseline="0">
              <a:solidFill>
                <a:schemeClr val="tx1"/>
              </a:solidFill>
              <a:latin typeface="Corbel" pitchFamily="0" charset="0"/>
              <a:ea typeface="华文楷体" pitchFamily="0" charset="0"/>
              <a:cs typeface="Lucida Sans"/>
            </a:endParaRPr>
          </a:p>
        </p:txBody>
      </p:sp>
    </p:spTree>
    <p:extLst>
      <p:ext uri="{BB962C8B-B14F-4D97-AF65-F5344CB8AC3E}">
        <p14:creationId xmlns:p14="http://schemas.microsoft.com/office/powerpoint/2010/main" val="1179828456"/>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blipFill>
          <a:blip r:embed="rId1">
            <a:duotone>
              <a:srgbClr val="000000"/>
              <a:srgbClr val="424242"/>
            </a:duotone>
          </a:blip>
          <a:tile/>
        </a:blipFill>
      </p:bgPr>
    </p:bg>
    <p:spTree>
      <p:nvGrpSpPr>
        <p:cNvPr id="1" name=""/>
        <p:cNvGrpSpPr/>
        <p:nvPr/>
      </p:nvGrpSpPr>
      <p:grpSpPr>
        <a:xfrm>
          <a:off x="0" y="0"/>
          <a:ext cx="0" cy="0"/>
          <a:chOff x="0" y="0"/>
          <a:chExt cx="0" cy="0"/>
        </a:xfrm>
      </p:grpSpPr>
      <p:sp>
        <p:nvSpPr>
          <p:cNvPr id="61" name="文本框"/>
          <p:cNvSpPr>
            <a:spLocks noGrp="1"/>
          </p:cNvSpPr>
          <p:nvPr>
            <p:ph type="title"/>
          </p:nvPr>
        </p:nvSpPr>
        <p:spPr>
          <a:xfrm rot="0">
            <a:off x="457200" y="155447"/>
            <a:ext cx="8229600" cy="125272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500" b="1" i="0" u="none" strike="noStrike" kern="1200" cap="none" spc="0" baseline="0">
                <a:solidFill>
                  <a:srgbClr val="E0A100"/>
                </a:solidFill>
                <a:latin typeface="Corbel" pitchFamily="0" charset="0"/>
                <a:ea typeface="华文楷体" pitchFamily="0" charset="0"/>
                <a:cs typeface="Lucida Sans"/>
              </a:rPr>
              <a:t>Results</a:t>
            </a:r>
            <a:endParaRPr lang="zh-CN" altLang="en-US" sz="4500" b="1" i="0" u="none" strike="noStrike" kern="1200" cap="none" spc="0" baseline="0">
              <a:solidFill>
                <a:srgbClr val="E0A100"/>
              </a:solidFill>
              <a:latin typeface="Corbel" pitchFamily="0" charset="0"/>
              <a:ea typeface="华文楷体" pitchFamily="0" charset="0"/>
              <a:cs typeface="Lucida Sans"/>
            </a:endParaRPr>
          </a:p>
        </p:txBody>
      </p:sp>
      <p:sp>
        <p:nvSpPr>
          <p:cNvPr id="62" name="文本框"/>
          <p:cNvSpPr>
            <a:spLocks noGrp="1"/>
          </p:cNvSpPr>
          <p:nvPr>
            <p:ph type="body" idx="1"/>
          </p:nvPr>
        </p:nvSpPr>
        <p:spPr>
          <a:xfrm rot="0">
            <a:off x="457200" y="1775191"/>
            <a:ext cx="8229600" cy="4625609"/>
          </a:xfrm>
          <a:prstGeom prst="rect"/>
          <a:noFill/>
          <a:ln w="12700" cmpd="sng" cap="flat">
            <a:noFill/>
            <a:prstDash val="solid"/>
            <a:miter/>
          </a:ln>
        </p:spPr>
        <p:txBody>
          <a:bodyPr vert="horz" wrap="square" lIns="91440" tIns="45720" rIns="91440" bIns="45720" anchor="t" anchorCtr="0">
            <a:prstTxWarp prst="textNoShape"/>
          </a:bodyPr>
          <a:lstStyle/>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0" i="0" u="none" strike="noStrike" kern="1200" cap="none" spc="0" baseline="0">
                <a:solidFill>
                  <a:schemeClr val="tx1"/>
                </a:solidFill>
                <a:latin typeface="Corbel" pitchFamily="0" charset="0"/>
                <a:ea typeface="华文楷体" pitchFamily="0" charset="0"/>
                <a:cs typeface="Lucida Sans"/>
              </a:rPr>
              <a:t>Successfully developed a responsive portfolio website. Improved visibility and personal branding.</a:t>
            </a:r>
            <a:endParaRPr lang="zh-CN" altLang="en-US" sz="3200" b="0" i="0" u="none" strike="noStrike" kern="1200" cap="none" spc="0" baseline="0">
              <a:solidFill>
                <a:schemeClr val="tx1"/>
              </a:solidFill>
              <a:latin typeface="Corbel" pitchFamily="0" charset="0"/>
              <a:ea typeface="华文楷体" pitchFamily="0" charset="0"/>
              <a:cs typeface="Lucida Sans"/>
            </a:endParaRPr>
          </a:p>
        </p:txBody>
      </p:sp>
    </p:spTree>
    <p:extLst>
      <p:ext uri="{BB962C8B-B14F-4D97-AF65-F5344CB8AC3E}">
        <p14:creationId xmlns:p14="http://schemas.microsoft.com/office/powerpoint/2010/main" val="459805768"/>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blipFill>
          <a:blip r:embed="rId1">
            <a:duotone>
              <a:srgbClr val="000000"/>
              <a:srgbClr val="424242"/>
            </a:duotone>
          </a:blip>
          <a:tile/>
        </a:blipFill>
      </p:bgPr>
    </p:bg>
    <p:spTree>
      <p:nvGrpSpPr>
        <p:cNvPr id="1" name=""/>
        <p:cNvGrpSpPr/>
        <p:nvPr/>
      </p:nvGrpSpPr>
      <p:grpSpPr>
        <a:xfrm>
          <a:off x="0" y="0"/>
          <a:ext cx="0" cy="0"/>
          <a:chOff x="0" y="0"/>
          <a:chExt cx="0" cy="0"/>
        </a:xfrm>
      </p:grpSpPr>
      <p:sp>
        <p:nvSpPr>
          <p:cNvPr id="63" name="文本框"/>
          <p:cNvSpPr>
            <a:spLocks noGrp="1"/>
          </p:cNvSpPr>
          <p:nvPr>
            <p:ph type="title"/>
          </p:nvPr>
        </p:nvSpPr>
        <p:spPr>
          <a:xfrm rot="0">
            <a:off x="457200" y="155447"/>
            <a:ext cx="8229600" cy="125272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500" b="1" i="0" u="none" strike="noStrike" kern="1200" cap="none" spc="0" baseline="0">
                <a:solidFill>
                  <a:srgbClr val="E0A100"/>
                </a:solidFill>
                <a:latin typeface="Corbel" pitchFamily="0" charset="0"/>
                <a:ea typeface="华文楷体" pitchFamily="0" charset="0"/>
                <a:cs typeface="Lucida Sans"/>
              </a:rPr>
              <a:t>Screenshots</a:t>
            </a:r>
            <a:endParaRPr lang="zh-CN" altLang="en-US" sz="4500" b="1" i="0" u="none" strike="noStrike" kern="1200" cap="none" spc="0" baseline="0">
              <a:solidFill>
                <a:srgbClr val="E0A100"/>
              </a:solidFill>
              <a:latin typeface="Corbel" pitchFamily="0" charset="0"/>
              <a:ea typeface="华文楷体" pitchFamily="0" charset="0"/>
              <a:cs typeface="Lucida Sans"/>
            </a:endParaRPr>
          </a:p>
        </p:txBody>
      </p:sp>
      <p:sp>
        <p:nvSpPr>
          <p:cNvPr id="64" name="文本框"/>
          <p:cNvSpPr>
            <a:spLocks noGrp="1"/>
          </p:cNvSpPr>
          <p:nvPr>
            <p:ph type="body" idx="1"/>
          </p:nvPr>
        </p:nvSpPr>
        <p:spPr>
          <a:xfrm rot="0">
            <a:off x="457200" y="1775191"/>
            <a:ext cx="8229600" cy="4625609"/>
          </a:xfrm>
          <a:prstGeom prst="rect"/>
          <a:noFill/>
          <a:ln w="12700" cmpd="sng" cap="flat">
            <a:noFill/>
            <a:prstDash val="solid"/>
            <a:miter/>
          </a:ln>
        </p:spPr>
        <p:txBody>
          <a:bodyPr vert="horz" wrap="square" lIns="91440" tIns="45720" rIns="91440" bIns="45720" anchor="t" anchorCtr="0">
            <a:prstTxWarp prst="textNoShape"/>
          </a:bodyPr>
          <a:lstStyle/>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0" i="0" u="none" strike="noStrike" kern="1200" cap="none" spc="0" baseline="0">
                <a:solidFill>
                  <a:schemeClr val="tx1"/>
                </a:solidFill>
                <a:latin typeface="Corbel" pitchFamily="0" charset="0"/>
                <a:ea typeface="华文楷体" pitchFamily="0" charset="0"/>
                <a:cs typeface="Lucida Sans"/>
              </a:rPr>
              <a:t>Screenshots of Home, About, Projects, and Contact sections [Insert visuals].</a:t>
            </a:r>
            <a:endParaRPr lang="zh-CN" altLang="en-US" sz="3200" b="0" i="0" u="none" strike="noStrike" kern="1200" cap="none" spc="0" baseline="0">
              <a:solidFill>
                <a:schemeClr val="tx1"/>
              </a:solidFill>
              <a:latin typeface="Corbel" pitchFamily="0" charset="0"/>
              <a:ea typeface="华文楷体" pitchFamily="0" charset="0"/>
              <a:cs typeface="Lucida Sans"/>
            </a:endParaRPr>
          </a:p>
        </p:txBody>
      </p:sp>
      <p:pic>
        <p:nvPicPr>
          <p:cNvPr id="71" name="图片"/>
          <p:cNvPicPr>
            <a:picLocks noChangeAspect="1"/>
          </p:cNvPicPr>
          <p:nvPr/>
        </p:nvPicPr>
        <p:blipFill>
          <a:blip r:embed="rId2" cstate="print"/>
          <a:stretch>
            <a:fillRect/>
          </a:stretch>
        </p:blipFill>
        <p:spPr>
          <a:xfrm rot="0">
            <a:off x="2666959" y="2881310"/>
            <a:ext cx="2946382" cy="3852087"/>
          </a:xfrm>
          <a:prstGeom prst="rect"/>
          <a:noFill/>
          <a:ln w="12700" cmpd="sng" cap="flat">
            <a:noFill/>
            <a:prstDash val="solid"/>
            <a:miter/>
          </a:ln>
        </p:spPr>
      </p:pic>
    </p:spTree>
    <p:extLst>
      <p:ext uri="{BB962C8B-B14F-4D97-AF65-F5344CB8AC3E}">
        <p14:creationId xmlns:p14="http://schemas.microsoft.com/office/powerpoint/2010/main" val="193888591"/>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blipFill>
          <a:blip r:embed="rId1">
            <a:duotone>
              <a:srgbClr val="000000"/>
              <a:srgbClr val="424242"/>
            </a:duotone>
          </a:blip>
          <a:tile/>
        </a:blipFill>
      </p:bgPr>
    </p:bg>
    <p:spTree>
      <p:nvGrpSpPr>
        <p:cNvPr id="1" name=""/>
        <p:cNvGrpSpPr/>
        <p:nvPr/>
      </p:nvGrpSpPr>
      <p:grpSpPr>
        <a:xfrm>
          <a:off x="0" y="0"/>
          <a:ext cx="0" cy="0"/>
          <a:chOff x="0" y="0"/>
          <a:chExt cx="0" cy="0"/>
        </a:xfrm>
      </p:grpSpPr>
      <p:sp>
        <p:nvSpPr>
          <p:cNvPr id="66" name="文本框"/>
          <p:cNvSpPr>
            <a:spLocks noGrp="1"/>
          </p:cNvSpPr>
          <p:nvPr>
            <p:ph type="title"/>
          </p:nvPr>
        </p:nvSpPr>
        <p:spPr>
          <a:xfrm rot="0">
            <a:off x="457200" y="155447"/>
            <a:ext cx="8229600" cy="125272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500" b="1" i="0" u="none" strike="noStrike" kern="1200" cap="none" spc="0" baseline="0">
                <a:solidFill>
                  <a:srgbClr val="E0A100"/>
                </a:solidFill>
                <a:latin typeface="Corbel" pitchFamily="0" charset="0"/>
                <a:ea typeface="华文楷体" pitchFamily="0" charset="0"/>
                <a:cs typeface="Lucida Sans"/>
              </a:rPr>
              <a:t>Conclusion</a:t>
            </a:r>
            <a:endParaRPr lang="zh-CN" altLang="en-US" sz="4500" b="1" i="0" u="none" strike="noStrike" kern="1200" cap="none" spc="0" baseline="0">
              <a:solidFill>
                <a:srgbClr val="E0A100"/>
              </a:solidFill>
              <a:latin typeface="Corbel" pitchFamily="0" charset="0"/>
              <a:ea typeface="华文楷体" pitchFamily="0" charset="0"/>
              <a:cs typeface="Lucida Sans"/>
            </a:endParaRPr>
          </a:p>
        </p:txBody>
      </p:sp>
      <p:sp>
        <p:nvSpPr>
          <p:cNvPr id="67" name="文本框"/>
          <p:cNvSpPr>
            <a:spLocks noGrp="1"/>
          </p:cNvSpPr>
          <p:nvPr>
            <p:ph type="body" idx="1"/>
          </p:nvPr>
        </p:nvSpPr>
        <p:spPr>
          <a:xfrm rot="0">
            <a:off x="457200" y="1775191"/>
            <a:ext cx="8229600" cy="4625609"/>
          </a:xfrm>
          <a:prstGeom prst="rect"/>
          <a:noFill/>
          <a:ln w="12700" cmpd="sng" cap="flat">
            <a:noFill/>
            <a:prstDash val="solid"/>
            <a:miter/>
          </a:ln>
        </p:spPr>
        <p:txBody>
          <a:bodyPr vert="horz" wrap="square" lIns="91440" tIns="45720" rIns="91440" bIns="45720" anchor="t" anchorCtr="0">
            <a:prstTxWarp prst="textNoShape"/>
          </a:bodyPr>
          <a:lstStyle/>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0" i="0" u="none" strike="noStrike" kern="1200" cap="none" spc="0" baseline="0">
                <a:solidFill>
                  <a:schemeClr val="tx1"/>
                </a:solidFill>
                <a:latin typeface="Corbel" pitchFamily="0" charset="0"/>
                <a:ea typeface="华文楷体" pitchFamily="0" charset="0"/>
                <a:cs typeface="Lucida Sans"/>
              </a:rPr>
              <a:t>Learned front-end web development. Portfolio acts as a living resume.</a:t>
            </a:r>
            <a:endParaRPr lang="zh-CN" altLang="en-US" sz="3200" b="0" i="0" u="none" strike="noStrike" kern="1200" cap="none" spc="0" baseline="0">
              <a:solidFill>
                <a:schemeClr val="tx1"/>
              </a:solidFill>
              <a:latin typeface="Corbel" pitchFamily="0" charset="0"/>
              <a:ea typeface="华文楷体" pitchFamily="0" charset="0"/>
              <a:cs typeface="Lucida Sans"/>
            </a:endParaRPr>
          </a:p>
        </p:txBody>
      </p:sp>
    </p:spTree>
    <p:extLst>
      <p:ext uri="{BB962C8B-B14F-4D97-AF65-F5344CB8AC3E}">
        <p14:creationId xmlns:p14="http://schemas.microsoft.com/office/powerpoint/2010/main" val="105321841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duotone>
              <a:srgbClr val="000000"/>
              <a:srgbClr val="424242"/>
            </a:duotone>
          </a:blip>
          <a:tile/>
        </a:blipFill>
      </p:bgPr>
    </p:bg>
    <p:spTree>
      <p:nvGrpSpPr>
        <p:cNvPr id="1" name=""/>
        <p:cNvGrpSpPr/>
        <p:nvPr/>
      </p:nvGrpSpPr>
      <p:grpSpPr>
        <a:xfrm>
          <a:off x="0" y="0"/>
          <a:ext cx="0" cy="0"/>
          <a:chOff x="0" y="0"/>
          <a:chExt cx="0" cy="0"/>
        </a:xfrm>
      </p:grpSpPr>
      <p:sp>
        <p:nvSpPr>
          <p:cNvPr id="24" name="文本框"/>
          <p:cNvSpPr>
            <a:spLocks noGrp="1"/>
          </p:cNvSpPr>
          <p:nvPr>
            <p:ph type="title"/>
          </p:nvPr>
        </p:nvSpPr>
        <p:spPr>
          <a:xfrm rot="0">
            <a:off x="457200" y="155447"/>
            <a:ext cx="8229600" cy="125272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800" b="1" i="0" u="none" strike="noStrike" kern="1200" cap="none" spc="5" baseline="0">
                <a:solidFill>
                  <a:srgbClr val="E0A100"/>
                </a:solidFill>
                <a:latin typeface="Corbel" pitchFamily="0" charset="0"/>
                <a:ea typeface="华文楷体" pitchFamily="0" charset="0"/>
                <a:cs typeface="Lucida Sans"/>
              </a:rPr>
              <a:t>P</a:t>
            </a:r>
            <a:r>
              <a:rPr lang="en-US" altLang="zh-CN" sz="4800" b="1" i="0" u="none" strike="noStrike" kern="1200" cap="none" spc="5" baseline="0">
                <a:solidFill>
                  <a:srgbClr val="E0A100"/>
                </a:solidFill>
                <a:latin typeface="Corbel" pitchFamily="0" charset="0"/>
                <a:ea typeface="华文楷体" pitchFamily="0" charset="0"/>
                <a:cs typeface="Lucida Sans"/>
              </a:rPr>
              <a:t>ROJECT</a:t>
            </a:r>
            <a:r>
              <a:rPr lang="en-US" altLang="zh-CN" sz="4800" b="1" i="0" u="none" strike="noStrike" kern="1200" cap="none" spc="-85" baseline="0">
                <a:solidFill>
                  <a:srgbClr val="E0A100"/>
                </a:solidFill>
                <a:latin typeface="Corbel" pitchFamily="0" charset="0"/>
                <a:ea typeface="华文楷体" pitchFamily="0" charset="0"/>
                <a:cs typeface="Lucida Sans"/>
              </a:rPr>
              <a:t> </a:t>
            </a:r>
            <a:r>
              <a:rPr lang="en-US" altLang="zh-CN" sz="4800" b="1" i="0" u="none" strike="noStrike" kern="1200" cap="none" spc="25" baseline="0">
                <a:solidFill>
                  <a:srgbClr val="E0A100"/>
                </a:solidFill>
                <a:latin typeface="Corbel" pitchFamily="0" charset="0"/>
                <a:ea typeface="华文楷体" pitchFamily="0" charset="0"/>
                <a:cs typeface="Lucida Sans"/>
              </a:rPr>
              <a:t>TITLE</a:t>
            </a:r>
            <a:endParaRPr lang="zh-CN" altLang="en-US" sz="4500" b="1" i="0" u="none" strike="noStrike" kern="1200" cap="none" spc="0" baseline="0">
              <a:solidFill>
                <a:srgbClr val="E0A100"/>
              </a:solidFill>
              <a:latin typeface="Corbel" pitchFamily="0" charset="0"/>
              <a:ea typeface="华文楷体" pitchFamily="0" charset="0"/>
              <a:cs typeface="Lucida Sans"/>
            </a:endParaRPr>
          </a:p>
        </p:txBody>
      </p:sp>
      <p:sp>
        <p:nvSpPr>
          <p:cNvPr id="25" name="文本框"/>
          <p:cNvSpPr>
            <a:spLocks noGrp="1"/>
          </p:cNvSpPr>
          <p:nvPr>
            <p:ph type="body" idx="1"/>
          </p:nvPr>
        </p:nvSpPr>
        <p:spPr>
          <a:xfrm rot="0">
            <a:off x="2492681" y="1615859"/>
            <a:ext cx="5649237" cy="1027134"/>
          </a:xfrm>
          <a:prstGeom prst="rect"/>
          <a:noFill/>
          <a:ln w="12700" cmpd="sng" cap="flat">
            <a:noFill/>
            <a:prstDash val="solid"/>
            <a:miter/>
          </a:ln>
        </p:spPr>
        <p:txBody>
          <a:bodyPr vert="horz" wrap="square" lIns="91440" tIns="45720" rIns="91440" bIns="45720" anchor="t" anchorCtr="0">
            <a:prstTxWarp prst="textNoShape"/>
          </a:bodyPr>
          <a:lstStyle/>
          <a:p>
            <a:pPr marL="438912" indent="-320040" algn="l">
              <a:lnSpc>
                <a:spcPct val="100000"/>
              </a:lnSpc>
              <a:spcBef>
                <a:spcPts val="0"/>
              </a:spcBef>
              <a:spcAft>
                <a:spcPts val="0"/>
              </a:spcAft>
              <a:buNone/>
            </a:pPr>
            <a:r>
              <a:rPr lang="en-US" altLang="zh-CN" sz="3200" b="0" i="0" u="none" strike="noStrike" kern="1200" cap="none" spc="0" baseline="0">
                <a:solidFill>
                  <a:schemeClr val="tx1"/>
                </a:solidFill>
                <a:latin typeface="Corbel" pitchFamily="0" charset="0"/>
                <a:ea typeface="华文楷体" pitchFamily="0" charset="0"/>
                <a:cs typeface="Lucida Sans"/>
              </a:rPr>
              <a:t>DIGITAL PORTFOLIO</a:t>
            </a:r>
            <a:endParaRPr lang="zh-CN" altLang="en-US" sz="3200" b="0" i="0" u="none" strike="noStrike" kern="1200" cap="none" spc="0" baseline="0">
              <a:solidFill>
                <a:schemeClr val="tx1"/>
              </a:solidFill>
              <a:latin typeface="Corbel" pitchFamily="0" charset="0"/>
              <a:ea typeface="华文楷体" pitchFamily="0" charset="0"/>
              <a:cs typeface="Lucida Sans"/>
            </a:endParaRPr>
          </a:p>
        </p:txBody>
      </p:sp>
      <p:pic>
        <p:nvPicPr>
          <p:cNvPr id="26" name="图片" descr="images.png"/>
          <p:cNvPicPr>
            <a:picLocks noChangeAspect="1"/>
          </p:cNvPicPr>
          <p:nvPr/>
        </p:nvPicPr>
        <p:blipFill>
          <a:blip r:embed="rId2" cstate="print"/>
          <a:stretch>
            <a:fillRect/>
          </a:stretch>
        </p:blipFill>
        <p:spPr>
          <a:xfrm rot="0">
            <a:off x="1791221" y="2642993"/>
            <a:ext cx="6075124" cy="3382027"/>
          </a:xfrm>
          <a:prstGeom prst="rect"/>
          <a:noFill/>
          <a:ln w="12700" cmpd="sng" cap="flat">
            <a:noFill/>
            <a:prstDash val="solid"/>
            <a:miter/>
          </a:ln>
        </p:spPr>
      </p:pic>
    </p:spTree>
    <p:extLst>
      <p:ext uri="{BB962C8B-B14F-4D97-AF65-F5344CB8AC3E}">
        <p14:creationId xmlns:p14="http://schemas.microsoft.com/office/powerpoint/2010/main" val="274729409"/>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blipFill>
          <a:blip r:embed="rId1">
            <a:duotone>
              <a:srgbClr val="000000"/>
              <a:srgbClr val="424242"/>
            </a:duotone>
          </a:blip>
          <a:tile/>
        </a:blipFill>
      </p:bgPr>
    </p:bg>
    <p:spTree>
      <p:nvGrpSpPr>
        <p:cNvPr id="1" name=""/>
        <p:cNvGrpSpPr/>
        <p:nvPr/>
      </p:nvGrpSpPr>
      <p:grpSpPr>
        <a:xfrm>
          <a:off x="0" y="0"/>
          <a:ext cx="0" cy="0"/>
          <a:chOff x="0" y="0"/>
          <a:chExt cx="0" cy="0"/>
        </a:xfrm>
      </p:grpSpPr>
      <p:sp>
        <p:nvSpPr>
          <p:cNvPr id="68" name="文本框"/>
          <p:cNvSpPr>
            <a:spLocks noGrp="1"/>
          </p:cNvSpPr>
          <p:nvPr>
            <p:ph type="title"/>
          </p:nvPr>
        </p:nvSpPr>
        <p:spPr>
          <a:xfrm rot="0">
            <a:off x="457200" y="155447"/>
            <a:ext cx="8229600" cy="125272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500" b="1" i="0" u="none" strike="noStrike" kern="1200" cap="none" spc="0" baseline="0">
                <a:solidFill>
                  <a:srgbClr val="E0A100"/>
                </a:solidFill>
                <a:latin typeface="Corbel" pitchFamily="0" charset="0"/>
                <a:ea typeface="华文楷体" pitchFamily="0" charset="0"/>
                <a:cs typeface="Lucida Sans"/>
              </a:rPr>
              <a:t>Links &amp; References</a:t>
            </a:r>
            <a:endParaRPr lang="zh-CN" altLang="en-US" sz="4500" b="1" i="0" u="none" strike="noStrike" kern="1200" cap="none" spc="0" baseline="0">
              <a:solidFill>
                <a:srgbClr val="E0A100"/>
              </a:solidFill>
              <a:latin typeface="Corbel" pitchFamily="0" charset="0"/>
              <a:ea typeface="华文楷体" pitchFamily="0" charset="0"/>
              <a:cs typeface="Lucida Sans"/>
            </a:endParaRPr>
          </a:p>
        </p:txBody>
      </p:sp>
      <p:sp>
        <p:nvSpPr>
          <p:cNvPr id="69" name="文本框"/>
          <p:cNvSpPr>
            <a:spLocks noGrp="1"/>
          </p:cNvSpPr>
          <p:nvPr>
            <p:ph type="body" idx="1"/>
          </p:nvPr>
        </p:nvSpPr>
        <p:spPr>
          <a:xfrm rot="0">
            <a:off x="457200" y="1775191"/>
            <a:ext cx="8229600" cy="4625609"/>
          </a:xfrm>
          <a:prstGeom prst="rect"/>
          <a:noFill/>
          <a:ln w="12700" cmpd="sng" cap="flat">
            <a:noFill/>
            <a:prstDash val="solid"/>
            <a:miter/>
          </a:ln>
        </p:spPr>
        <p:txBody>
          <a:bodyPr vert="horz" wrap="square" lIns="91440" tIns="45720" rIns="91440" bIns="45720" anchor="t" anchorCtr="0">
            <a:prstTxWarp prst="textNoShape"/>
          </a:bodyPr>
          <a:lstStyle/>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0" i="0" u="none" strike="noStrike" kern="1200" cap="none" spc="0" baseline="0">
                <a:solidFill>
                  <a:schemeClr val="tx1"/>
                </a:solidFill>
                <a:latin typeface="Corbel" pitchFamily="0" charset="0"/>
                <a:ea typeface="华文楷体" pitchFamily="0" charset="0"/>
                <a:cs typeface="Lucida Sans"/>
              </a:rPr>
              <a:t>CodePen: https://codepen.io/Vinodhini-the-looper/pen/ByoVWVo</a:t>
            </a:r>
            <a:endParaRPr lang="en-US" altLang="zh-CN" sz="32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0" i="0" u="none" strike="noStrike" kern="1200" cap="none" spc="0" baseline="0">
                <a:solidFill>
                  <a:schemeClr val="tx1"/>
                </a:solidFill>
                <a:latin typeface="Corbel" pitchFamily="0" charset="0"/>
                <a:ea typeface="华文楷体" pitchFamily="0" charset="0"/>
                <a:cs typeface="Lucida Sans"/>
              </a:rPr>
              <a:t>GitHub: [Your GitHub Link]</a:t>
            </a:r>
            <a:endParaRPr lang="zh-CN" altLang="en-US" sz="3200" b="0" i="0" u="none" strike="noStrike" kern="1200" cap="none" spc="0" baseline="0">
              <a:solidFill>
                <a:schemeClr val="tx1"/>
              </a:solidFill>
              <a:latin typeface="Corbel" pitchFamily="0" charset="0"/>
              <a:ea typeface="华文楷体" pitchFamily="0" charset="0"/>
              <a:cs typeface="Lucida Sans"/>
            </a:endParaRPr>
          </a:p>
        </p:txBody>
      </p:sp>
    </p:spTree>
    <p:extLst>
      <p:ext uri="{BB962C8B-B14F-4D97-AF65-F5344CB8AC3E}">
        <p14:creationId xmlns:p14="http://schemas.microsoft.com/office/powerpoint/2010/main" val="48342556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duotone>
              <a:srgbClr val="000000"/>
              <a:srgbClr val="424242"/>
            </a:duotone>
          </a:blip>
          <a:tile/>
        </a:blipFill>
      </p:bgPr>
    </p:bg>
    <p:spTree>
      <p:nvGrpSpPr>
        <p:cNvPr id="1" name=""/>
        <p:cNvGrpSpPr/>
        <p:nvPr/>
      </p:nvGrpSpPr>
      <p:grpSpPr>
        <a:xfrm>
          <a:off x="0" y="0"/>
          <a:ext cx="0" cy="0"/>
          <a:chOff x="0" y="0"/>
          <a:chExt cx="0" cy="0"/>
        </a:xfrm>
      </p:grpSpPr>
      <p:sp>
        <p:nvSpPr>
          <p:cNvPr id="27" name="文本框"/>
          <p:cNvSpPr>
            <a:spLocks noGrp="1"/>
          </p:cNvSpPr>
          <p:nvPr>
            <p:ph type="title"/>
          </p:nvPr>
        </p:nvSpPr>
        <p:spPr>
          <a:xfrm rot="0">
            <a:off x="281836" y="155447"/>
            <a:ext cx="8229600" cy="125272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300" b="1" i="0" u="sng" strike="noStrike" kern="1200" cap="none" spc="0" baseline="0">
                <a:solidFill>
                  <a:srgbClr val="F0A6B1"/>
                </a:solidFill>
                <a:latin typeface="Algerian" pitchFamily="82" charset="0"/>
                <a:ea typeface="华文楷体" pitchFamily="0" charset="0"/>
                <a:cs typeface="Lucida Sans"/>
              </a:rPr>
              <a:t>DEFINITION OF DIGITAL PORTFOLIO</a:t>
            </a:r>
            <a:endParaRPr lang="zh-CN" altLang="en-US" sz="4100" b="1" i="0" u="none" strike="noStrike" kern="1200" cap="none" spc="0" baseline="0">
              <a:solidFill>
                <a:srgbClr val="F0A6B1"/>
              </a:solidFill>
              <a:latin typeface="Corbel" pitchFamily="0" charset="0"/>
              <a:ea typeface="华文楷体" pitchFamily="0" charset="0"/>
              <a:cs typeface="Lucida Sans"/>
            </a:endParaRPr>
          </a:p>
        </p:txBody>
      </p:sp>
      <p:sp>
        <p:nvSpPr>
          <p:cNvPr id="28" name="文本框"/>
          <p:cNvSpPr>
            <a:spLocks noGrp="1"/>
          </p:cNvSpPr>
          <p:nvPr>
            <p:ph type="body" idx="1"/>
          </p:nvPr>
        </p:nvSpPr>
        <p:spPr>
          <a:xfrm rot="0">
            <a:off x="457200" y="1775192"/>
            <a:ext cx="5656217" cy="4285974"/>
          </a:xfrm>
          <a:prstGeom prst="rect"/>
          <a:noFill/>
          <a:ln w="12700" cmpd="sng" cap="flat">
            <a:noFill/>
            <a:prstDash val="solid"/>
            <a:miter/>
          </a:ln>
        </p:spPr>
        <p:txBody>
          <a:bodyPr vert="horz" wrap="square" lIns="91440" tIns="45720" rIns="91440" bIns="45720" anchor="t" anchorCtr="0">
            <a:prstTxWarp prst="textNoShape"/>
          </a:bodyPr>
          <a:lstStyle/>
          <a:p>
            <a:pPr marL="438912" indent="-320040" algn="l">
              <a:lnSpc>
                <a:spcPct val="80000"/>
              </a:lnSpc>
              <a:spcBef>
                <a:spcPts val="0"/>
              </a:spcBef>
              <a:spcAft>
                <a:spcPts val="0"/>
              </a:spcAft>
              <a:buClr>
                <a:schemeClr val="accent1"/>
              </a:buClr>
              <a:buSzPct val="80000"/>
              <a:buFont typeface="Wingdings 2" pitchFamily="0" charset="0"/>
              <a:buChar char=""/>
            </a:pPr>
            <a:endParaRPr lang="en-US" altLang="zh-CN" sz="23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80000"/>
              </a:lnSpc>
              <a:spcBef>
                <a:spcPts val="0"/>
              </a:spcBef>
              <a:spcAft>
                <a:spcPts val="0"/>
              </a:spcAft>
              <a:buClr>
                <a:schemeClr val="accent1"/>
              </a:buClr>
              <a:buSzPct val="80000"/>
              <a:buFont typeface="Wingdings 2" pitchFamily="0" charset="0"/>
              <a:buChar char=""/>
            </a:pPr>
            <a:r>
              <a:rPr lang="en-US" altLang="zh-CN" sz="2300" b="1" i="1" u="none" strike="noStrike" kern="1200" cap="none" spc="0" baseline="0">
                <a:solidFill>
                  <a:schemeClr val="tx1"/>
                </a:solidFill>
                <a:latin typeface="Corbel" pitchFamily="0" charset="0"/>
                <a:ea typeface="华文楷体" pitchFamily="0" charset="0"/>
                <a:cs typeface="Lucida Sans"/>
              </a:rPr>
              <a:t>A digital portfolio is an online collection of an individual's work, skills, and accomplishments. </a:t>
            </a:r>
            <a:endParaRPr lang="en-US" altLang="zh-CN" sz="2300" b="1" i="1"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80000"/>
              </a:lnSpc>
              <a:spcBef>
                <a:spcPts val="0"/>
              </a:spcBef>
              <a:spcAft>
                <a:spcPts val="0"/>
              </a:spcAft>
              <a:buClr>
                <a:schemeClr val="accent1"/>
              </a:buClr>
              <a:buSzPct val="80000"/>
              <a:buFont typeface="Wingdings 2" pitchFamily="0" charset="0"/>
              <a:buChar char=""/>
            </a:pPr>
            <a:endParaRPr lang="en-US" altLang="zh-CN" sz="2300" b="1" i="1"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80000"/>
              </a:lnSpc>
              <a:spcBef>
                <a:spcPts val="0"/>
              </a:spcBef>
              <a:spcAft>
                <a:spcPts val="0"/>
              </a:spcAft>
              <a:buClr>
                <a:schemeClr val="accent1"/>
              </a:buClr>
              <a:buSzPct val="80000"/>
              <a:buFont typeface="Wingdings 2" pitchFamily="0" charset="0"/>
              <a:buChar char=""/>
            </a:pPr>
            <a:r>
              <a:rPr lang="en-US" altLang="zh-CN" sz="2300" b="1" i="1" u="none" strike="noStrike" kern="1200" cap="none" spc="0" baseline="0">
                <a:solidFill>
                  <a:schemeClr val="tx1"/>
                </a:solidFill>
                <a:latin typeface="Corbel" pitchFamily="0" charset="0"/>
                <a:ea typeface="华文楷体" pitchFamily="0" charset="0"/>
                <a:cs typeface="Lucida Sans"/>
              </a:rPr>
              <a:t>It serves as a dynamic and visually engaging platform to showcase professional capabilities and experiences to potential employers, clients, or collaborators.</a:t>
            </a:r>
            <a:endParaRPr lang="en-US" altLang="zh-CN" sz="2300" b="1" i="1"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80000"/>
              </a:lnSpc>
              <a:spcBef>
                <a:spcPts val="0"/>
              </a:spcBef>
              <a:spcAft>
                <a:spcPts val="0"/>
              </a:spcAft>
              <a:buClr>
                <a:schemeClr val="accent1"/>
              </a:buClr>
              <a:buSzPct val="80000"/>
              <a:buFont typeface="Wingdings 2" pitchFamily="0" charset="0"/>
              <a:buChar char=""/>
            </a:pPr>
            <a:endParaRPr lang="en-US" altLang="zh-CN" sz="2300" b="1" i="1"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80000"/>
              </a:lnSpc>
              <a:spcBef>
                <a:spcPts val="0"/>
              </a:spcBef>
              <a:spcAft>
                <a:spcPts val="0"/>
              </a:spcAft>
              <a:buClr>
                <a:schemeClr val="accent1"/>
              </a:buClr>
              <a:buSzPct val="80000"/>
              <a:buFont typeface="Wingdings 2" pitchFamily="0" charset="0"/>
              <a:buChar char=""/>
            </a:pPr>
            <a:r>
              <a:rPr lang="en-US" altLang="zh-CN" sz="2300" b="1" i="1" u="none" strike="noStrike" kern="1200" cap="none" spc="0" baseline="0">
                <a:solidFill>
                  <a:schemeClr val="tx1"/>
                </a:solidFill>
                <a:latin typeface="Corbel" pitchFamily="0" charset="0"/>
                <a:ea typeface="华文楷体" pitchFamily="0" charset="0"/>
                <a:cs typeface="Lucida Sans"/>
              </a:rPr>
              <a:t> Unlike traditional paper-based portfolios, digital portfolios can easily incorporate multimedia elements like images, videos, and interactive content, making them a powerful tool for demonstrating expertise</a:t>
            </a:r>
            <a:endParaRPr lang="zh-CN" altLang="en-US" sz="2300" b="1" i="1" u="none" strike="noStrike" kern="1200" cap="none" spc="0" baseline="0">
              <a:solidFill>
                <a:schemeClr val="tx1"/>
              </a:solidFill>
              <a:latin typeface="Corbel" pitchFamily="0" charset="0"/>
              <a:ea typeface="华文楷体" pitchFamily="0" charset="0"/>
              <a:cs typeface="Lucida Sans"/>
            </a:endParaRPr>
          </a:p>
        </p:txBody>
      </p:sp>
    </p:spTree>
    <p:extLst>
      <p:ext uri="{BB962C8B-B14F-4D97-AF65-F5344CB8AC3E}">
        <p14:creationId xmlns:p14="http://schemas.microsoft.com/office/powerpoint/2010/main" val="152888620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duotone>
              <a:srgbClr val="000000"/>
              <a:srgbClr val="424242"/>
            </a:duotone>
          </a:blip>
          <a:tile/>
        </a:blipFill>
      </p:bgPr>
    </p:bg>
    <p:spTree>
      <p:nvGrpSpPr>
        <p:cNvPr id="1" name=""/>
        <p:cNvGrpSpPr/>
        <p:nvPr/>
      </p:nvGrpSpPr>
      <p:grpSpPr>
        <a:xfrm>
          <a:off x="0" y="0"/>
          <a:ext cx="0" cy="0"/>
          <a:chOff x="0" y="0"/>
          <a:chExt cx="0" cy="0"/>
        </a:xfrm>
      </p:grpSpPr>
      <p:sp>
        <p:nvSpPr>
          <p:cNvPr id="29" name="文本框"/>
          <p:cNvSpPr>
            <a:spLocks noGrp="1"/>
          </p:cNvSpPr>
          <p:nvPr>
            <p:ph type="title"/>
          </p:nvPr>
        </p:nvSpPr>
        <p:spPr>
          <a:xfrm rot="0">
            <a:off x="457200" y="155447"/>
            <a:ext cx="8229600" cy="125272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500" b="1" i="0" u="none" strike="noStrike" kern="1200" cap="none" spc="0" baseline="0">
                <a:solidFill>
                  <a:srgbClr val="E0A100"/>
                </a:solidFill>
                <a:latin typeface="Corbel" pitchFamily="0" charset="0"/>
                <a:ea typeface="华文楷体" pitchFamily="0" charset="0"/>
                <a:cs typeface="Lucida Sans"/>
              </a:rPr>
              <a:t>Agenda</a:t>
            </a:r>
            <a:endParaRPr lang="zh-CN" altLang="en-US" sz="4500" b="1" i="0" u="none" strike="noStrike" kern="1200" cap="none" spc="0" baseline="0">
              <a:solidFill>
                <a:srgbClr val="E0A100"/>
              </a:solidFill>
              <a:latin typeface="Corbel" pitchFamily="0" charset="0"/>
              <a:ea typeface="华文楷体" pitchFamily="0" charset="0"/>
              <a:cs typeface="Lucida Sans"/>
            </a:endParaRPr>
          </a:p>
        </p:txBody>
      </p:sp>
      <p:sp>
        <p:nvSpPr>
          <p:cNvPr id="30" name="文本框"/>
          <p:cNvSpPr>
            <a:spLocks noGrp="1"/>
          </p:cNvSpPr>
          <p:nvPr>
            <p:ph type="body" idx="1"/>
          </p:nvPr>
        </p:nvSpPr>
        <p:spPr>
          <a:xfrm rot="0">
            <a:off x="457200" y="1775191"/>
            <a:ext cx="8229600" cy="4625609"/>
          </a:xfrm>
          <a:prstGeom prst="rect"/>
          <a:solidFill>
            <a:schemeClr val="bg1"/>
          </a:solidFill>
          <a:ln w="12700" cmpd="sng" cap="flat">
            <a:solidFill>
              <a:srgbClr val="6BB76D"/>
            </a:solidFill>
            <a:prstDash val="solid"/>
            <a:round/>
          </a:ln>
        </p:spPr>
        <p:txBody>
          <a:bodyPr vert="horz" wrap="square" lIns="91440" tIns="45720" rIns="91440" bIns="45720" anchor="t" anchorCtr="0">
            <a:prstTxWarp prst="textNoShape"/>
          </a:bodyPr>
          <a:lstStyle/>
          <a:p>
            <a:pPr marL="438912" indent="-320040" algn="l">
              <a:lnSpc>
                <a:spcPct val="100000"/>
              </a:lnSpc>
              <a:spcBef>
                <a:spcPts val="0"/>
              </a:spcBef>
              <a:spcAft>
                <a:spcPts val="0"/>
              </a:spcAft>
              <a:buClr>
                <a:schemeClr val="accent1"/>
              </a:buClr>
              <a:buSzPct val="80000"/>
              <a:buFontTx/>
              <a:buAutoNum type="arabicPeriod"/>
            </a:pPr>
            <a:r>
              <a:rPr lang="en-US" altLang="zh-CN" sz="3200" b="0" i="0" u="none" strike="noStrike" kern="1200" cap="none" spc="0" baseline="0">
                <a:solidFill>
                  <a:srgbClr val="F2F2F2"/>
                </a:solidFill>
                <a:latin typeface="Times New Roman" pitchFamily="18" charset="0"/>
                <a:ea typeface="华文楷体" pitchFamily="0" charset="0"/>
                <a:cs typeface="Times New Roman" pitchFamily="18" charset="0"/>
              </a:rPr>
              <a:t>Problem Statement</a:t>
            </a:r>
            <a:endParaRPr lang="en-US" altLang="zh-CN" sz="3200" b="0" i="0" u="none" strike="noStrike" kern="1200" cap="none" spc="0" baseline="0">
              <a:solidFill>
                <a:srgbClr val="F2F2F2"/>
              </a:solidFill>
              <a:latin typeface="Times New Roman" pitchFamily="18" charset="0"/>
              <a:ea typeface="华文楷体" pitchFamily="0" charset="0"/>
              <a:cs typeface="Times New Roman" pitchFamily="18" charset="0"/>
            </a:endParaRPr>
          </a:p>
          <a:p>
            <a:pPr marL="438912" indent="-320040" algn="l">
              <a:lnSpc>
                <a:spcPct val="100000"/>
              </a:lnSpc>
              <a:spcBef>
                <a:spcPts val="0"/>
              </a:spcBef>
              <a:spcAft>
                <a:spcPts val="0"/>
              </a:spcAft>
              <a:buClr>
                <a:schemeClr val="accent1"/>
              </a:buClr>
              <a:buSzPct val="80000"/>
              <a:buFontTx/>
              <a:buAutoNum type="arabicPeriod"/>
            </a:pPr>
            <a:r>
              <a:rPr lang="en-US" altLang="zh-CN" sz="3200" b="0" i="0" u="none" strike="noStrike" kern="1200" cap="none" spc="0" baseline="0">
                <a:solidFill>
                  <a:srgbClr val="F2F2F2"/>
                </a:solidFill>
                <a:latin typeface="Times New Roman" pitchFamily="18" charset="0"/>
                <a:ea typeface="华文楷体" pitchFamily="0" charset="0"/>
                <a:cs typeface="Times New Roman" pitchFamily="18" charset="0"/>
              </a:rPr>
              <a:t>Project Overview</a:t>
            </a:r>
            <a:endParaRPr lang="en-US" altLang="zh-CN" sz="3200" b="0" i="0" u="none" strike="noStrike" kern="1200" cap="none" spc="0" baseline="0">
              <a:solidFill>
                <a:srgbClr val="F2F2F2"/>
              </a:solidFill>
              <a:latin typeface="Times New Roman" pitchFamily="18" charset="0"/>
              <a:ea typeface="华文楷体" pitchFamily="0" charset="0"/>
              <a:cs typeface="Times New Roman" pitchFamily="18" charset="0"/>
            </a:endParaRPr>
          </a:p>
          <a:p>
            <a:pPr marL="438912" indent="-320040" algn="l">
              <a:lnSpc>
                <a:spcPct val="100000"/>
              </a:lnSpc>
              <a:spcBef>
                <a:spcPts val="0"/>
              </a:spcBef>
              <a:spcAft>
                <a:spcPts val="0"/>
              </a:spcAft>
              <a:buClr>
                <a:schemeClr val="accent1"/>
              </a:buClr>
              <a:buSzPct val="80000"/>
              <a:buFontTx/>
              <a:buAutoNum type="arabicPeriod"/>
            </a:pPr>
            <a:r>
              <a:rPr lang="en-US" altLang="zh-CN" sz="3200" b="0" i="0" u="none" strike="noStrike" kern="1200" cap="none" spc="0" baseline="0">
                <a:solidFill>
                  <a:srgbClr val="F2F2F2"/>
                </a:solidFill>
                <a:latin typeface="Times New Roman" pitchFamily="18" charset="0"/>
                <a:ea typeface="华文楷体" pitchFamily="0" charset="0"/>
                <a:cs typeface="Times New Roman" pitchFamily="18" charset="0"/>
              </a:rPr>
              <a:t>End Users</a:t>
            </a:r>
            <a:endParaRPr lang="en-US" altLang="zh-CN" sz="3200" b="0" i="0" u="none" strike="noStrike" kern="1200" cap="none" spc="0" baseline="0">
              <a:solidFill>
                <a:srgbClr val="F2F2F2"/>
              </a:solidFill>
              <a:latin typeface="Times New Roman" pitchFamily="18" charset="0"/>
              <a:ea typeface="华文楷体" pitchFamily="0" charset="0"/>
              <a:cs typeface="Times New Roman" pitchFamily="18" charset="0"/>
            </a:endParaRPr>
          </a:p>
          <a:p>
            <a:pPr marL="438912" indent="-320040" algn="l">
              <a:lnSpc>
                <a:spcPct val="100000"/>
              </a:lnSpc>
              <a:spcBef>
                <a:spcPts val="0"/>
              </a:spcBef>
              <a:spcAft>
                <a:spcPts val="0"/>
              </a:spcAft>
              <a:buClr>
                <a:schemeClr val="accent1"/>
              </a:buClr>
              <a:buSzPct val="80000"/>
              <a:buFontTx/>
              <a:buAutoNum type="arabicPeriod"/>
            </a:pPr>
            <a:r>
              <a:rPr lang="en-US" altLang="zh-CN" sz="3200" b="0" i="0" u="none" strike="noStrike" kern="1200" cap="none" spc="0" baseline="0">
                <a:solidFill>
                  <a:srgbClr val="F2F2F2"/>
                </a:solidFill>
                <a:latin typeface="Times New Roman" pitchFamily="18" charset="0"/>
                <a:ea typeface="华文楷体" pitchFamily="0" charset="0"/>
                <a:cs typeface="Times New Roman" pitchFamily="18" charset="0"/>
              </a:rPr>
              <a:t>Tools and Technologies</a:t>
            </a:r>
            <a:endParaRPr lang="en-US" altLang="zh-CN" sz="3200" b="0" i="0" u="none" strike="noStrike" kern="1200" cap="none" spc="0" baseline="0">
              <a:solidFill>
                <a:srgbClr val="F2F2F2"/>
              </a:solidFill>
              <a:latin typeface="Times New Roman" pitchFamily="18" charset="0"/>
              <a:ea typeface="华文楷体" pitchFamily="0" charset="0"/>
              <a:cs typeface="Times New Roman" pitchFamily="18" charset="0"/>
            </a:endParaRPr>
          </a:p>
          <a:p>
            <a:pPr marL="438912" indent="-320040" algn="l">
              <a:lnSpc>
                <a:spcPct val="100000"/>
              </a:lnSpc>
              <a:spcBef>
                <a:spcPts val="0"/>
              </a:spcBef>
              <a:spcAft>
                <a:spcPts val="0"/>
              </a:spcAft>
              <a:buClr>
                <a:schemeClr val="accent1"/>
              </a:buClr>
              <a:buSzPct val="80000"/>
              <a:buFontTx/>
              <a:buAutoNum type="arabicPeriod"/>
            </a:pPr>
            <a:r>
              <a:rPr lang="en-US" altLang="zh-CN" sz="3200" b="0" i="0" u="none" strike="noStrike" kern="1200" cap="none" spc="0" baseline="0">
                <a:solidFill>
                  <a:srgbClr val="F2F2F2"/>
                </a:solidFill>
                <a:latin typeface="Times New Roman" pitchFamily="18" charset="0"/>
                <a:ea typeface="华文楷体" pitchFamily="0" charset="0"/>
                <a:cs typeface="Times New Roman" pitchFamily="18" charset="0"/>
              </a:rPr>
              <a:t>Portfolio design and Layout</a:t>
            </a:r>
            <a:endParaRPr lang="en-US" altLang="zh-CN" sz="3200" b="0" i="0" u="none" strike="noStrike" kern="1200" cap="none" spc="0" baseline="0">
              <a:solidFill>
                <a:srgbClr val="F2F2F2"/>
              </a:solidFill>
              <a:latin typeface="Times New Roman" pitchFamily="18" charset="0"/>
              <a:ea typeface="华文楷体" pitchFamily="0" charset="0"/>
              <a:cs typeface="Times New Roman" pitchFamily="18" charset="0"/>
            </a:endParaRPr>
          </a:p>
          <a:p>
            <a:pPr marL="438912" indent="-320040" algn="l">
              <a:lnSpc>
                <a:spcPct val="100000"/>
              </a:lnSpc>
              <a:spcBef>
                <a:spcPts val="0"/>
              </a:spcBef>
              <a:spcAft>
                <a:spcPts val="0"/>
              </a:spcAft>
              <a:buClr>
                <a:schemeClr val="accent1"/>
              </a:buClr>
              <a:buSzPct val="80000"/>
              <a:buFontTx/>
              <a:buAutoNum type="arabicPeriod"/>
            </a:pPr>
            <a:r>
              <a:rPr lang="en-US" altLang="zh-CN" sz="3200" b="0" i="0" u="none" strike="noStrike" kern="1200" cap="none" spc="0" baseline="0">
                <a:solidFill>
                  <a:srgbClr val="F2F2F2"/>
                </a:solidFill>
                <a:latin typeface="Times New Roman" pitchFamily="18" charset="0"/>
                <a:ea typeface="华文楷体" pitchFamily="0" charset="0"/>
                <a:cs typeface="Times New Roman" pitchFamily="18" charset="0"/>
              </a:rPr>
              <a:t>Features and Functionality</a:t>
            </a:r>
            <a:endParaRPr lang="en-US" altLang="zh-CN" sz="3200" b="0" i="0" u="none" strike="noStrike" kern="1200" cap="none" spc="0" baseline="0">
              <a:solidFill>
                <a:srgbClr val="F2F2F2"/>
              </a:solidFill>
              <a:latin typeface="Times New Roman" pitchFamily="18" charset="0"/>
              <a:ea typeface="华文楷体" pitchFamily="0" charset="0"/>
              <a:cs typeface="Times New Roman" pitchFamily="18" charset="0"/>
            </a:endParaRPr>
          </a:p>
          <a:p>
            <a:pPr marL="438912" indent="-320040" algn="l">
              <a:lnSpc>
                <a:spcPct val="100000"/>
              </a:lnSpc>
              <a:spcBef>
                <a:spcPts val="0"/>
              </a:spcBef>
              <a:spcAft>
                <a:spcPts val="0"/>
              </a:spcAft>
              <a:buClr>
                <a:schemeClr val="accent1"/>
              </a:buClr>
              <a:buSzPct val="80000"/>
              <a:buFontTx/>
              <a:buAutoNum type="arabicPeriod"/>
            </a:pPr>
            <a:r>
              <a:rPr lang="en-US" altLang="zh-CN" sz="3200" b="0" i="0" u="none" strike="noStrike" kern="1200" cap="none" spc="0" baseline="0">
                <a:solidFill>
                  <a:srgbClr val="F2F2F2"/>
                </a:solidFill>
                <a:latin typeface="Times New Roman" pitchFamily="18" charset="0"/>
                <a:ea typeface="华文楷体" pitchFamily="0" charset="0"/>
                <a:cs typeface="Times New Roman" pitchFamily="18" charset="0"/>
              </a:rPr>
              <a:t>Results and Screenshots</a:t>
            </a:r>
            <a:endParaRPr lang="en-US" altLang="zh-CN" sz="3200" b="0" i="0" u="none" strike="noStrike" kern="1200" cap="none" spc="0" baseline="0">
              <a:solidFill>
                <a:srgbClr val="F2F2F2"/>
              </a:solidFill>
              <a:latin typeface="Times New Roman" pitchFamily="18" charset="0"/>
              <a:ea typeface="华文楷体" pitchFamily="0" charset="0"/>
              <a:cs typeface="Times New Roman" pitchFamily="18" charset="0"/>
            </a:endParaRPr>
          </a:p>
          <a:p>
            <a:pPr marL="438912" indent="-320040" algn="l">
              <a:lnSpc>
                <a:spcPct val="100000"/>
              </a:lnSpc>
              <a:spcBef>
                <a:spcPts val="0"/>
              </a:spcBef>
              <a:spcAft>
                <a:spcPts val="0"/>
              </a:spcAft>
              <a:buClr>
                <a:schemeClr val="accent1"/>
              </a:buClr>
              <a:buSzPct val="80000"/>
              <a:buFontTx/>
              <a:buAutoNum type="arabicPeriod"/>
            </a:pPr>
            <a:r>
              <a:rPr lang="en-US" altLang="zh-CN" sz="3200" b="0" i="0" u="none" strike="noStrike" kern="1200" cap="none" spc="0" baseline="0">
                <a:solidFill>
                  <a:srgbClr val="F2F2F2"/>
                </a:solidFill>
                <a:latin typeface="Times New Roman" pitchFamily="18" charset="0"/>
                <a:ea typeface="华文楷体" pitchFamily="0" charset="0"/>
                <a:cs typeface="Times New Roman" pitchFamily="18" charset="0"/>
              </a:rPr>
              <a:t>Conclusion</a:t>
            </a:r>
            <a:endParaRPr lang="en-US" altLang="zh-CN" sz="3200" b="0" i="0" u="none" strike="noStrike" kern="1200" cap="none" spc="0" baseline="0">
              <a:solidFill>
                <a:srgbClr val="F2F2F2"/>
              </a:solidFill>
              <a:latin typeface="Times New Roman" pitchFamily="18" charset="0"/>
              <a:ea typeface="华文楷体" pitchFamily="0" charset="0"/>
              <a:cs typeface="Times New Roman" pitchFamily="18" charset="0"/>
            </a:endParaRPr>
          </a:p>
          <a:p>
            <a:pPr marL="438912" indent="-320040" algn="l">
              <a:lnSpc>
                <a:spcPct val="100000"/>
              </a:lnSpc>
              <a:spcBef>
                <a:spcPts val="0"/>
              </a:spcBef>
              <a:spcAft>
                <a:spcPts val="0"/>
              </a:spcAft>
              <a:buClr>
                <a:schemeClr val="accent1"/>
              </a:buClr>
              <a:buSzPct val="80000"/>
              <a:buFontTx/>
              <a:buAutoNum type="arabicPeriod"/>
            </a:pPr>
            <a:r>
              <a:rPr lang="en-US" altLang="zh-CN" sz="3200" b="0" i="0" u="none" strike="noStrike" kern="1200" cap="none" spc="0" baseline="0">
                <a:solidFill>
                  <a:srgbClr val="F2F2F2"/>
                </a:solidFill>
                <a:latin typeface="Times New Roman" pitchFamily="18" charset="0"/>
                <a:ea typeface="华文楷体" pitchFamily="0" charset="0"/>
                <a:cs typeface="Times New Roman" pitchFamily="18" charset="0"/>
              </a:rPr>
              <a:t>Github</a:t>
            </a:r>
            <a:r>
              <a:rPr lang="en-US" altLang="zh-CN" sz="3200" b="0" i="0" u="none" strike="noStrike" kern="1200" cap="none" spc="0" baseline="0">
                <a:solidFill>
                  <a:srgbClr val="F2F2F2"/>
                </a:solidFill>
                <a:latin typeface="Times New Roman" pitchFamily="18" charset="0"/>
                <a:ea typeface="华文楷体" pitchFamily="0" charset="0"/>
                <a:cs typeface="Times New Roman" pitchFamily="18" charset="0"/>
              </a:rPr>
              <a:t> Link</a:t>
            </a:r>
            <a:endParaRPr lang="en-US" altLang="zh-CN" sz="3200" b="0" i="0" u="none" strike="noStrike" kern="1200" cap="none" spc="0" baseline="0">
              <a:solidFill>
                <a:srgbClr val="F2F2F2"/>
              </a:solidFill>
              <a:latin typeface="Times New Roman" pitchFamily="18" charset="0"/>
              <a:ea typeface="华文楷体" pitchFamily="0" charset="0"/>
              <a:cs typeface="Times New Roman" pitchFamily="18" charset="0"/>
            </a:endParaRPr>
          </a:p>
          <a:p>
            <a:pPr marL="438912" indent="-320040" algn="l">
              <a:lnSpc>
                <a:spcPct val="100000"/>
              </a:lnSpc>
              <a:spcBef>
                <a:spcPts val="0"/>
              </a:spcBef>
              <a:spcAft>
                <a:spcPts val="0"/>
              </a:spcAft>
              <a:buNone/>
            </a:pPr>
            <a:endParaRPr lang="zh-CN" altLang="en-US" sz="3200" b="0" i="0" u="none" strike="noStrike" kern="1200" cap="none" spc="0" baseline="0">
              <a:solidFill>
                <a:schemeClr val="tx1"/>
              </a:solidFill>
              <a:latin typeface="Corbel" pitchFamily="0" charset="0"/>
              <a:ea typeface="华文楷体" pitchFamily="0" charset="0"/>
              <a:cs typeface="Lucida Sans"/>
            </a:endParaRPr>
          </a:p>
        </p:txBody>
      </p:sp>
    </p:spTree>
    <p:extLst>
      <p:ext uri="{BB962C8B-B14F-4D97-AF65-F5344CB8AC3E}">
        <p14:creationId xmlns:p14="http://schemas.microsoft.com/office/powerpoint/2010/main" val="53296888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duotone>
              <a:srgbClr val="000000"/>
              <a:srgbClr val="424242"/>
            </a:duotone>
          </a:blip>
          <a:tile/>
        </a:blipFill>
      </p:bgPr>
    </p:bg>
    <p:spTree>
      <p:nvGrpSpPr>
        <p:cNvPr id="1" name=""/>
        <p:cNvGrpSpPr/>
        <p:nvPr/>
      </p:nvGrpSpPr>
      <p:grpSpPr>
        <a:xfrm>
          <a:off x="0" y="0"/>
          <a:ext cx="0" cy="0"/>
          <a:chOff x="0" y="0"/>
          <a:chExt cx="0" cy="0"/>
        </a:xfrm>
      </p:grpSpPr>
      <p:sp>
        <p:nvSpPr>
          <p:cNvPr id="31" name="文本框"/>
          <p:cNvSpPr>
            <a:spLocks noGrp="1"/>
          </p:cNvSpPr>
          <p:nvPr>
            <p:ph type="title"/>
          </p:nvPr>
        </p:nvSpPr>
        <p:spPr>
          <a:xfrm rot="0">
            <a:off x="457200" y="155447"/>
            <a:ext cx="8229600" cy="125272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500" b="1" i="0" u="none" strike="noStrike" kern="1200" cap="none" spc="0" baseline="0">
                <a:solidFill>
                  <a:srgbClr val="E0A100"/>
                </a:solidFill>
                <a:latin typeface="Corbel" pitchFamily="0" charset="0"/>
                <a:ea typeface="华文楷体" pitchFamily="0" charset="0"/>
                <a:cs typeface="Lucida Sans"/>
              </a:rPr>
              <a:t>PROBLEM  STATEMENT</a:t>
            </a:r>
            <a:endParaRPr lang="zh-CN" altLang="en-US" sz="4500" b="1" i="0" u="none" strike="noStrike" kern="1200" cap="none" spc="0" baseline="0">
              <a:solidFill>
                <a:srgbClr val="E0A100"/>
              </a:solidFill>
              <a:latin typeface="Corbel" pitchFamily="0" charset="0"/>
              <a:ea typeface="华文楷体" pitchFamily="0" charset="0"/>
              <a:cs typeface="Lucida Sans"/>
            </a:endParaRPr>
          </a:p>
        </p:txBody>
      </p:sp>
      <p:grpSp>
        <p:nvGrpSpPr>
          <p:cNvPr id="35" name="组合"/>
          <p:cNvGrpSpPr>
            <a:grpSpLocks/>
          </p:cNvGrpSpPr>
          <p:nvPr/>
        </p:nvGrpSpPr>
        <p:grpSpPr>
          <a:xfrm>
            <a:off x="5615591" y="3849886"/>
            <a:ext cx="3294344" cy="2730673"/>
            <a:chOff x="5615591" y="3849886"/>
            <a:chExt cx="3294344" cy="2730673"/>
          </a:xfrm>
        </p:grpSpPr>
        <p:sp>
          <p:nvSpPr>
            <p:cNvPr id="32" name="曲线"/>
            <p:cNvSpPr>
              <a:spLocks/>
            </p:cNvSpPr>
            <p:nvPr/>
          </p:nvSpPr>
          <p:spPr>
            <a:xfrm rot="0">
              <a:off x="7240044" y="5885915"/>
              <a:ext cx="545270" cy="383252"/>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33" name="曲线"/>
            <p:cNvSpPr>
              <a:spLocks/>
            </p:cNvSpPr>
            <p:nvPr/>
          </p:nvSpPr>
          <p:spPr>
            <a:xfrm rot="0">
              <a:off x="7240044" y="6333042"/>
              <a:ext cx="215836" cy="15170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34" name="图片"/>
            <p:cNvPicPr>
              <a:picLocks/>
            </p:cNvPicPr>
            <p:nvPr/>
          </p:nvPicPr>
          <p:blipFill>
            <a:blip r:embed="rId2" cstate="print"/>
            <a:stretch>
              <a:fillRect/>
            </a:stretch>
          </p:blipFill>
          <p:spPr>
            <a:xfrm rot="0">
              <a:off x="5615591" y="3849886"/>
              <a:ext cx="3294344" cy="2730673"/>
            </a:xfrm>
            <a:prstGeom prst="rect"/>
            <a:noFill/>
            <a:ln w="12700" cmpd="sng" cap="flat">
              <a:noFill/>
              <a:prstDash val="solid"/>
              <a:miter/>
            </a:ln>
          </p:spPr>
        </p:pic>
      </p:grpSp>
      <p:sp>
        <p:nvSpPr>
          <p:cNvPr id="36" name="矩形"/>
          <p:cNvSpPr>
            <a:spLocks/>
          </p:cNvSpPr>
          <p:nvPr/>
        </p:nvSpPr>
        <p:spPr>
          <a:xfrm rot="0">
            <a:off x="300625" y="1703540"/>
            <a:ext cx="5749446"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Wingdings" pitchFamily="0" charset="0"/>
              <a:buChar char="Ø"/>
            </a:pPr>
            <a:r>
              <a:rPr lang="en-US" altLang="zh-CN" sz="1800" b="0" i="0" u="none" strike="noStrike" kern="1200" cap="none" spc="0" baseline="0">
                <a:solidFill>
                  <a:srgbClr val="F2F2F2"/>
                </a:solidFill>
                <a:latin typeface="ui-sans-serif" pitchFamily="0" charset="0"/>
                <a:ea typeface="华文楷体" pitchFamily="0" charset="0"/>
                <a:cs typeface="Corbel" pitchFamily="0" charset="0"/>
              </a:rPr>
              <a:t>In today's digital age, individuals—especially students, professionals, and </a:t>
            </a:r>
            <a:r>
              <a:rPr lang="en-US" altLang="zh-CN" sz="1800" b="0" i="0" u="none" strike="noStrike" kern="1200" cap="none" spc="0" baseline="0">
                <a:solidFill>
                  <a:srgbClr val="F2F2F2"/>
                </a:solidFill>
                <a:latin typeface="ui-sans-serif" pitchFamily="0" charset="0"/>
                <a:ea typeface="华文楷体" pitchFamily="0" charset="0"/>
                <a:cs typeface="Corbel" pitchFamily="0" charset="0"/>
              </a:rPr>
              <a:t>creatives</a:t>
            </a:r>
            <a:r>
              <a:rPr lang="en-US" altLang="zh-CN" sz="1800" b="0" i="0" u="none" strike="noStrike" kern="1200" cap="none" spc="0" baseline="0">
                <a:solidFill>
                  <a:srgbClr val="F2F2F2"/>
                </a:solidFill>
                <a:latin typeface="ui-sans-serif" pitchFamily="0" charset="0"/>
                <a:ea typeface="华文楷体" pitchFamily="0" charset="0"/>
                <a:cs typeface="Corbel" pitchFamily="0" charset="0"/>
              </a:rPr>
              <a:t>—face challenges in showcasing their skills, achievements, and personal brand effectively. </a:t>
            </a:r>
            <a:endParaRPr lang="en-US" altLang="zh-CN" sz="1800" b="0" i="0" u="none" strike="noStrike" kern="1200" cap="none" spc="0" baseline="0">
              <a:solidFill>
                <a:srgbClr val="F2F2F2"/>
              </a:solidFill>
              <a:latin typeface="ui-sans-serif" pitchFamily="0" charset="0"/>
              <a:ea typeface="华文楷体" pitchFamily="0" charset="0"/>
              <a:cs typeface="Corbel"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rgbClr val="F2F2F2"/>
              </a:solidFill>
              <a:latin typeface="ui-sans-serif" pitchFamily="0" charset="0"/>
              <a:ea typeface="华文楷体" pitchFamily="0" charset="0"/>
              <a:cs typeface="Corbel" pitchFamily="0" charset="0"/>
            </a:endParaRPr>
          </a:p>
          <a:p>
            <a:pPr marL="0" indent="0" algn="l">
              <a:lnSpc>
                <a:spcPct val="100000"/>
              </a:lnSpc>
              <a:spcBef>
                <a:spcPts val="0"/>
              </a:spcBef>
              <a:spcAft>
                <a:spcPts val="0"/>
              </a:spcAft>
              <a:buFont typeface="Wingdings" pitchFamily="0" charset="0"/>
              <a:buChar char="Ø"/>
            </a:pPr>
            <a:r>
              <a:rPr lang="en-US" altLang="zh-CN" sz="1800" b="0" i="0" u="none" strike="noStrike" kern="1200" cap="none" spc="0" baseline="0">
                <a:solidFill>
                  <a:srgbClr val="F2F2F2"/>
                </a:solidFill>
                <a:latin typeface="ui-sans-serif" pitchFamily="0" charset="0"/>
                <a:ea typeface="华文楷体" pitchFamily="0" charset="0"/>
                <a:cs typeface="Corbel" pitchFamily="0" charset="0"/>
              </a:rPr>
              <a:t>Traditional </a:t>
            </a:r>
            <a:r>
              <a:rPr lang="en-US" altLang="zh-CN" sz="1800" b="0" i="0" u="none" strike="noStrike" kern="1200" cap="none" spc="0" baseline="0">
                <a:solidFill>
                  <a:srgbClr val="F2F2F2"/>
                </a:solidFill>
                <a:latin typeface="ui-sans-serif" pitchFamily="0" charset="0"/>
                <a:ea typeface="华文楷体" pitchFamily="0" charset="0"/>
                <a:cs typeface="Corbel" pitchFamily="0" charset="0"/>
              </a:rPr>
              <a:t>resumes and paper-based portfolios lack interactivity, accessibility, and the ability to reflect a person's dynamic capabilities in real time</a:t>
            </a:r>
            <a:r>
              <a:rPr lang="en-US" altLang="zh-CN" sz="1800" b="0" i="0" u="none" strike="noStrike" kern="1200" cap="none" spc="0" baseline="0">
                <a:solidFill>
                  <a:srgbClr val="F2F2F2"/>
                </a:solidFill>
                <a:latin typeface="ui-sans-serif" pitchFamily="0" charset="0"/>
                <a:ea typeface="华文楷体" pitchFamily="0" charset="0"/>
                <a:cs typeface="Corbel" pitchFamily="0" charset="0"/>
              </a:rPr>
              <a:t>.</a:t>
            </a:r>
            <a:endParaRPr lang="en-US" altLang="zh-CN" sz="1800" b="0" i="0" u="none" strike="noStrike" kern="1200" cap="none" spc="0" baseline="0">
              <a:solidFill>
                <a:srgbClr val="F2F2F2"/>
              </a:solidFill>
              <a:latin typeface="ui-sans-serif" pitchFamily="0" charset="0"/>
              <a:ea typeface="华文楷体" pitchFamily="0" charset="0"/>
              <a:cs typeface="Corbel"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rgbClr val="F2F2F2"/>
              </a:solidFill>
              <a:latin typeface="ui-sans-serif" pitchFamily="0" charset="0"/>
              <a:ea typeface="华文楷体" pitchFamily="0" charset="0"/>
              <a:cs typeface="Corbel" pitchFamily="0" charset="0"/>
            </a:endParaRPr>
          </a:p>
          <a:p>
            <a:pPr marL="0" indent="0" algn="l">
              <a:lnSpc>
                <a:spcPct val="100000"/>
              </a:lnSpc>
              <a:spcBef>
                <a:spcPts val="0"/>
              </a:spcBef>
              <a:spcAft>
                <a:spcPts val="0"/>
              </a:spcAft>
              <a:buFont typeface="Wingdings" pitchFamily="0" charset="0"/>
              <a:buChar char="Ø"/>
            </a:pPr>
            <a:r>
              <a:rPr lang="en-US" altLang="zh-CN" sz="1800" b="0" i="0" u="none" strike="noStrike" kern="1200" cap="none" spc="0" baseline="0">
                <a:solidFill>
                  <a:srgbClr val="F2F2F2"/>
                </a:solidFill>
                <a:latin typeface="ui-sans-serif" pitchFamily="0" charset="0"/>
                <a:ea typeface="华文楷体" pitchFamily="0" charset="0"/>
                <a:cs typeface="Corbel" pitchFamily="0" charset="0"/>
              </a:rPr>
              <a:t> </a:t>
            </a:r>
            <a:r>
              <a:rPr lang="en-US" altLang="zh-CN" sz="1800" b="0" i="0" u="none" strike="noStrike" kern="1200" cap="none" spc="0" baseline="0">
                <a:solidFill>
                  <a:srgbClr val="F2F2F2"/>
                </a:solidFill>
                <a:latin typeface="ui-sans-serif" pitchFamily="0" charset="0"/>
                <a:ea typeface="华文楷体" pitchFamily="0" charset="0"/>
                <a:cs typeface="Corbel" pitchFamily="0" charset="0"/>
              </a:rPr>
              <a:t>Employers, clients, and academic institutions increasingly expect a more comprehensive, visually appealing, and interactive way to evaluate a candidate’s work and qualifications.</a:t>
            </a:r>
            <a:endParaRPr lang="zh-CN" altLang="en-US" sz="1800" b="0" i="0" u="none" strike="noStrike" kern="1200" cap="none" spc="0" baseline="0">
              <a:solidFill>
                <a:srgbClr val="F2F2F2"/>
              </a:solidFill>
              <a:latin typeface="Corbel" pitchFamily="0" charset="0"/>
              <a:ea typeface="华文楷体" pitchFamily="0" charset="0"/>
              <a:cs typeface="Corbel" pitchFamily="0" charset="0"/>
            </a:endParaRPr>
          </a:p>
        </p:txBody>
      </p:sp>
    </p:spTree>
    <p:extLst>
      <p:ext uri="{BB962C8B-B14F-4D97-AF65-F5344CB8AC3E}">
        <p14:creationId xmlns:p14="http://schemas.microsoft.com/office/powerpoint/2010/main" val="198274217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duotone>
              <a:srgbClr val="000000"/>
              <a:srgbClr val="424242"/>
            </a:duotone>
          </a:blip>
          <a:tile/>
        </a:blipFill>
      </p:bgPr>
    </p:bg>
    <p:spTree>
      <p:nvGrpSpPr>
        <p:cNvPr id="1" name=""/>
        <p:cNvGrpSpPr/>
        <p:nvPr/>
      </p:nvGrpSpPr>
      <p:grpSpPr>
        <a:xfrm>
          <a:off x="0" y="0"/>
          <a:ext cx="0" cy="0"/>
          <a:chOff x="0" y="0"/>
          <a:chExt cx="0" cy="0"/>
        </a:xfrm>
      </p:grpSpPr>
      <p:sp>
        <p:nvSpPr>
          <p:cNvPr id="37" name="文本框"/>
          <p:cNvSpPr>
            <a:spLocks noGrp="1"/>
          </p:cNvSpPr>
          <p:nvPr>
            <p:ph type="title"/>
          </p:nvPr>
        </p:nvSpPr>
        <p:spPr>
          <a:xfrm rot="0">
            <a:off x="457200" y="155447"/>
            <a:ext cx="8229600" cy="125272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500" b="1" i="0" u="none" strike="noStrike" kern="1200" cap="none" spc="0" baseline="0">
                <a:solidFill>
                  <a:srgbClr val="E0A100"/>
                </a:solidFill>
                <a:latin typeface="Corbel" pitchFamily="0" charset="0"/>
                <a:ea typeface="华文楷体" pitchFamily="0" charset="0"/>
                <a:cs typeface="Lucida Sans"/>
              </a:rPr>
              <a:t>PROJECT  OVERVIEW</a:t>
            </a:r>
            <a:endParaRPr lang="zh-CN" altLang="en-US" sz="4500" b="1" i="0" u="none" strike="noStrike" kern="1200" cap="none" spc="0" baseline="0">
              <a:solidFill>
                <a:srgbClr val="E0A100"/>
              </a:solidFill>
              <a:latin typeface="Corbel" pitchFamily="0" charset="0"/>
              <a:ea typeface="华文楷体" pitchFamily="0" charset="0"/>
              <a:cs typeface="Lucida Sans"/>
            </a:endParaRPr>
          </a:p>
        </p:txBody>
      </p:sp>
      <p:sp>
        <p:nvSpPr>
          <p:cNvPr id="38" name="文本框"/>
          <p:cNvSpPr>
            <a:spLocks noGrp="1"/>
          </p:cNvSpPr>
          <p:nvPr>
            <p:ph type="body" idx="1"/>
          </p:nvPr>
        </p:nvSpPr>
        <p:spPr>
          <a:xfrm rot="0">
            <a:off x="457200" y="1775191"/>
            <a:ext cx="8229600" cy="4625609"/>
          </a:xfrm>
          <a:prstGeom prst="rect"/>
          <a:noFill/>
          <a:ln w="12700" cmpd="sng" cap="flat">
            <a:noFill/>
            <a:prstDash val="solid"/>
            <a:miter/>
          </a:ln>
        </p:spPr>
        <p:txBody>
          <a:bodyPr vert="horz" wrap="square" lIns="91440" tIns="45720" rIns="91440" bIns="45720" anchor="t" anchorCtr="0">
            <a:prstTxWarp prst="textNoShape"/>
          </a:bodyPr>
          <a:lstStyle/>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0" i="0" u="none" strike="noStrike" kern="1200" cap="none" spc="0" baseline="0">
                <a:solidFill>
                  <a:schemeClr val="tx1"/>
                </a:solidFill>
                <a:latin typeface="Corbel" pitchFamily="0" charset="0"/>
                <a:ea typeface="华文楷体" pitchFamily="0" charset="0"/>
                <a:cs typeface="Lucida Sans"/>
              </a:rPr>
              <a:t>Project description</a:t>
            </a:r>
            <a:endParaRPr lang="en-US" altLang="zh-CN" sz="32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0" i="0" u="none" strike="noStrike" kern="1200" cap="none" spc="0" baseline="0">
                <a:solidFill>
                  <a:schemeClr val="tx1"/>
                </a:solidFill>
                <a:latin typeface="Corbel" pitchFamily="0" charset="0"/>
                <a:ea typeface="华文楷体" pitchFamily="0" charset="0"/>
                <a:cs typeface="Lucida Sans"/>
              </a:rPr>
              <a:t>Purpose and goals</a:t>
            </a:r>
            <a:endParaRPr lang="en-US" altLang="zh-CN" sz="32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0" i="0" u="none" strike="noStrike" kern="1200" cap="none" spc="0" baseline="0">
                <a:solidFill>
                  <a:schemeClr val="tx1"/>
                </a:solidFill>
                <a:latin typeface="Corbel" pitchFamily="0" charset="0"/>
                <a:ea typeface="华文楷体" pitchFamily="0" charset="0"/>
                <a:cs typeface="Lucida Sans"/>
              </a:rPr>
              <a:t>Key features</a:t>
            </a:r>
            <a:endParaRPr lang="en-US" altLang="zh-CN" sz="32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0" i="0" u="none" strike="noStrike" kern="1200" cap="none" spc="0" baseline="0">
                <a:solidFill>
                  <a:schemeClr val="tx1"/>
                </a:solidFill>
                <a:latin typeface="Corbel" pitchFamily="0" charset="0"/>
                <a:ea typeface="华文楷体" pitchFamily="0" charset="0"/>
                <a:cs typeface="Lucida Sans"/>
              </a:rPr>
              <a:t>Target users</a:t>
            </a:r>
            <a:endParaRPr lang="en-US" altLang="zh-CN" sz="32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0" i="0" u="none" strike="noStrike" kern="1200" cap="none" spc="0" baseline="0">
                <a:solidFill>
                  <a:schemeClr val="tx1"/>
                </a:solidFill>
                <a:latin typeface="Corbel" pitchFamily="0" charset="0"/>
                <a:ea typeface="华文楷体" pitchFamily="0" charset="0"/>
                <a:cs typeface="Lucida Sans"/>
              </a:rPr>
              <a:t>Technologies used (Example)</a:t>
            </a:r>
            <a:endParaRPr lang="en-US" altLang="zh-CN" sz="32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endParaRPr lang="zh-CN" altLang="en-US" sz="3200" b="0" i="0" u="none" strike="noStrike" kern="1200" cap="none" spc="0" baseline="0">
              <a:solidFill>
                <a:schemeClr val="tx1"/>
              </a:solidFill>
              <a:latin typeface="Corbel" pitchFamily="0" charset="0"/>
              <a:ea typeface="华文楷体" pitchFamily="0" charset="0"/>
              <a:cs typeface="Lucida Sans"/>
            </a:endParaRPr>
          </a:p>
        </p:txBody>
      </p:sp>
    </p:spTree>
    <p:extLst>
      <p:ext uri="{BB962C8B-B14F-4D97-AF65-F5344CB8AC3E}">
        <p14:creationId xmlns:p14="http://schemas.microsoft.com/office/powerpoint/2010/main" val="32575204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duotone>
              <a:srgbClr val="000000"/>
              <a:srgbClr val="424242"/>
            </a:duotone>
          </a:blip>
          <a:tile/>
        </a:blipFill>
      </p:bgPr>
    </p:bg>
    <p:spTree>
      <p:nvGrpSpPr>
        <p:cNvPr id="1" name=""/>
        <p:cNvGrpSpPr/>
        <p:nvPr/>
      </p:nvGrpSpPr>
      <p:grpSpPr>
        <a:xfrm>
          <a:off x="0" y="0"/>
          <a:ext cx="0" cy="0"/>
          <a:chOff x="0" y="0"/>
          <a:chExt cx="0" cy="0"/>
        </a:xfrm>
      </p:grpSpPr>
      <p:sp>
        <p:nvSpPr>
          <p:cNvPr id="39" name="文本框"/>
          <p:cNvSpPr>
            <a:spLocks noGrp="1"/>
          </p:cNvSpPr>
          <p:nvPr>
            <p:ph type="title"/>
          </p:nvPr>
        </p:nvSpPr>
        <p:spPr>
          <a:xfrm rot="0">
            <a:off x="1615858" y="155447"/>
            <a:ext cx="6012493" cy="125272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500" b="1" i="0" u="none" strike="noStrike" kern="1200" cap="none" spc="0" baseline="0">
                <a:solidFill>
                  <a:srgbClr val="E0A100"/>
                </a:solidFill>
                <a:latin typeface="Corbel" pitchFamily="0" charset="0"/>
                <a:ea typeface="华文楷体" pitchFamily="0" charset="0"/>
                <a:cs typeface="Lucida Sans"/>
              </a:rPr>
              <a:t>Project</a:t>
            </a:r>
            <a:r>
              <a:rPr lang="en-US" altLang="zh-CN" sz="4500" b="1" i="0" u="none" strike="noStrike" kern="1200" cap="none" spc="0" baseline="0">
                <a:solidFill>
                  <a:srgbClr val="E0A100"/>
                </a:solidFill>
                <a:latin typeface="Corbel" pitchFamily="0" charset="0"/>
                <a:ea typeface="华文楷体" pitchFamily="0" charset="0"/>
                <a:cs typeface="Lucida Sans"/>
              </a:rPr>
              <a:t>  </a:t>
            </a:r>
            <a:r>
              <a:rPr lang="en-US" altLang="zh-CN" sz="4800" b="1" i="0" u="none" strike="noStrike" kern="1200" cap="none" spc="0" baseline="0">
                <a:solidFill>
                  <a:srgbClr val="E0A100"/>
                </a:solidFill>
                <a:latin typeface="Corbel" pitchFamily="0" charset="0"/>
                <a:ea typeface="华文楷体" pitchFamily="0" charset="0"/>
                <a:cs typeface="Lucida Sans"/>
              </a:rPr>
              <a:t>Description</a:t>
            </a:r>
            <a:endParaRPr lang="zh-CN" altLang="en-US" sz="4500" b="1" i="0" u="none" strike="noStrike" kern="1200" cap="none" spc="0" baseline="0">
              <a:solidFill>
                <a:srgbClr val="E0A100"/>
              </a:solidFill>
              <a:latin typeface="Corbel" pitchFamily="0" charset="0"/>
              <a:ea typeface="华文楷体" pitchFamily="0" charset="0"/>
              <a:cs typeface="Lucida Sans"/>
            </a:endParaRPr>
          </a:p>
        </p:txBody>
      </p:sp>
      <p:sp>
        <p:nvSpPr>
          <p:cNvPr id="40" name="文本框"/>
          <p:cNvSpPr>
            <a:spLocks noGrp="1"/>
          </p:cNvSpPr>
          <p:nvPr>
            <p:ph type="body" idx="1"/>
          </p:nvPr>
        </p:nvSpPr>
        <p:spPr>
          <a:xfrm rot="0">
            <a:off x="457200" y="1775191"/>
            <a:ext cx="8229600" cy="4625609"/>
          </a:xfrm>
          <a:prstGeom prst="rect"/>
          <a:noFill/>
          <a:ln w="12700" cmpd="sng" cap="flat">
            <a:noFill/>
            <a:prstDash val="solid"/>
            <a:miter/>
          </a:ln>
        </p:spPr>
        <p:txBody>
          <a:bodyPr vert="horz" wrap="square" lIns="91440" tIns="45720" rIns="91440" bIns="45720" anchor="t" anchorCtr="0">
            <a:prstTxWarp prst="textNoShape"/>
          </a:bodyPr>
          <a:lstStyle/>
          <a:p>
            <a:pPr marL="438912" indent="-320040" algn="l">
              <a:lnSpc>
                <a:spcPct val="100000"/>
              </a:lnSpc>
              <a:spcBef>
                <a:spcPts val="0"/>
              </a:spcBef>
              <a:spcAft>
                <a:spcPts val="0"/>
              </a:spcAft>
              <a:buClr>
                <a:schemeClr val="accent1"/>
              </a:buClr>
              <a:buSzPct val="80000"/>
              <a:buFont typeface="Wingdings 2" pitchFamily="0" charset="0"/>
              <a:buChar char=""/>
            </a:pPr>
            <a:endParaRPr lang="en-US" altLang="zh-CN" sz="2000" b="1"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2000" b="0" i="0" u="none" strike="noStrike" kern="1200" cap="none" spc="0" baseline="0">
                <a:solidFill>
                  <a:schemeClr val="tx1"/>
                </a:solidFill>
                <a:latin typeface="Corbel" pitchFamily="0" charset="0"/>
                <a:ea typeface="华文楷体" pitchFamily="0" charset="0"/>
                <a:cs typeface="Lucida Sans"/>
              </a:rPr>
              <a:t>This project involves the design and development of a </a:t>
            </a:r>
            <a:r>
              <a:rPr lang="en-US" altLang="zh-CN" sz="2000" b="1" i="0" u="none" strike="noStrike" kern="1200" cap="none" spc="0" baseline="0">
                <a:solidFill>
                  <a:schemeClr val="tx1"/>
                </a:solidFill>
                <a:latin typeface="Corbel" pitchFamily="0" charset="0"/>
                <a:ea typeface="华文楷体" pitchFamily="0" charset="0"/>
                <a:cs typeface="Lucida Sans"/>
              </a:rPr>
              <a:t>digital portfolio website</a:t>
            </a:r>
            <a:r>
              <a:rPr lang="en-US" altLang="zh-CN" sz="2000" b="0" i="0" u="none" strike="noStrike" kern="1200" cap="none" spc="0" baseline="0">
                <a:solidFill>
                  <a:schemeClr val="tx1"/>
                </a:solidFill>
                <a:latin typeface="Corbel" pitchFamily="0" charset="0"/>
                <a:ea typeface="华文楷体" pitchFamily="0" charset="0"/>
                <a:cs typeface="Lucida Sans"/>
              </a:rPr>
              <a:t> that serves as an interactive platform for individuals to present their </a:t>
            </a:r>
            <a:r>
              <a:rPr lang="en-US" altLang="zh-CN" sz="2000" b="1" i="0" u="none" strike="noStrike" kern="1200" cap="none" spc="0" baseline="0">
                <a:solidFill>
                  <a:schemeClr val="tx1"/>
                </a:solidFill>
                <a:latin typeface="Corbel" pitchFamily="0" charset="0"/>
                <a:ea typeface="华文楷体" pitchFamily="0" charset="0"/>
                <a:cs typeface="Lucida Sans"/>
              </a:rPr>
              <a:t>skills, projects, experiences, education, and achievements</a:t>
            </a:r>
            <a:r>
              <a:rPr lang="en-US" altLang="zh-CN" sz="2000" b="0" i="0" u="none" strike="noStrike" kern="1200" cap="none" spc="0" baseline="0">
                <a:solidFill>
                  <a:schemeClr val="tx1"/>
                </a:solidFill>
                <a:latin typeface="Corbel" pitchFamily="0" charset="0"/>
                <a:ea typeface="华文楷体" pitchFamily="0" charset="0"/>
                <a:cs typeface="Lucida Sans"/>
              </a:rPr>
              <a:t> in a visually appealing and organized manner. The digital portfolio is intended to enhance personal branding and make it easier for employers, clients, or academic institutions to assess the individual's qualifications and work.</a:t>
            </a:r>
            <a:endParaRPr lang="en-US" altLang="zh-CN" sz="20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2000" b="0" i="0" u="none" strike="noStrike" kern="1200" cap="none" spc="0" baseline="0">
                <a:solidFill>
                  <a:schemeClr val="tx1"/>
                </a:solidFill>
                <a:latin typeface="Corbel" pitchFamily="0" charset="0"/>
                <a:ea typeface="华文楷体" pitchFamily="0" charset="0"/>
                <a:cs typeface="Lucida Sans"/>
              </a:rPr>
              <a:t>The website will be fully responsive, ensuring optimal viewing on desktops, tablets, and </a:t>
            </a:r>
            <a:r>
              <a:rPr lang="en-US" altLang="zh-CN" sz="2000" b="0" i="0" u="none" strike="noStrike" kern="1200" cap="none" spc="0" baseline="0">
                <a:solidFill>
                  <a:schemeClr val="tx1"/>
                </a:solidFill>
                <a:latin typeface="Corbel" pitchFamily="0" charset="0"/>
                <a:ea typeface="华文楷体" pitchFamily="0" charset="0"/>
                <a:cs typeface="Lucida Sans"/>
              </a:rPr>
              <a:t>smartphones</a:t>
            </a:r>
            <a:r>
              <a:rPr lang="en-US" altLang="zh-CN" sz="2000" b="0" i="0" u="none" strike="noStrike" kern="1200" cap="none" spc="0" baseline="0">
                <a:solidFill>
                  <a:schemeClr val="tx1"/>
                </a:solidFill>
                <a:latin typeface="Corbel" pitchFamily="0" charset="0"/>
                <a:ea typeface="华文楷体" pitchFamily="0" charset="0"/>
                <a:cs typeface="Lucida Sans"/>
              </a:rPr>
              <a:t>. It will also support multimedia elements such as images, videos, and downloadable files to provide a dynamic and engaging experience.</a:t>
            </a:r>
            <a:endParaRPr lang="en-US" altLang="zh-CN" sz="20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None/>
            </a:pPr>
            <a:endParaRPr lang="zh-CN" altLang="en-US" sz="2000" b="0" i="0" u="none" strike="noStrike" kern="1200" cap="none" spc="0" baseline="0">
              <a:solidFill>
                <a:schemeClr val="tx1"/>
              </a:solidFill>
              <a:latin typeface="Corbel" pitchFamily="0" charset="0"/>
              <a:ea typeface="华文楷体" pitchFamily="0" charset="0"/>
              <a:cs typeface="Lucida Sans"/>
            </a:endParaRPr>
          </a:p>
        </p:txBody>
      </p:sp>
    </p:spTree>
    <p:extLst>
      <p:ext uri="{BB962C8B-B14F-4D97-AF65-F5344CB8AC3E}">
        <p14:creationId xmlns:p14="http://schemas.microsoft.com/office/powerpoint/2010/main" val="84734600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duotone>
              <a:srgbClr val="000000"/>
              <a:srgbClr val="424242"/>
            </a:duotone>
          </a:blip>
          <a:tile/>
        </a:blipFill>
      </p:bgPr>
    </p:bg>
    <p:spTree>
      <p:nvGrpSpPr>
        <p:cNvPr id="1" name=""/>
        <p:cNvGrpSpPr/>
        <p:nvPr/>
      </p:nvGrpSpPr>
      <p:grpSpPr>
        <a:xfrm>
          <a:off x="0" y="0"/>
          <a:ext cx="0" cy="0"/>
          <a:chOff x="0" y="0"/>
          <a:chExt cx="0" cy="0"/>
        </a:xfrm>
      </p:grpSpPr>
      <p:sp>
        <p:nvSpPr>
          <p:cNvPr id="41" name="文本框"/>
          <p:cNvSpPr>
            <a:spLocks noGrp="1"/>
          </p:cNvSpPr>
          <p:nvPr>
            <p:ph type="body" idx="1"/>
          </p:nvPr>
        </p:nvSpPr>
        <p:spPr>
          <a:xfrm rot="0">
            <a:off x="457200" y="1775191"/>
            <a:ext cx="8229600" cy="4625609"/>
          </a:xfrm>
          <a:prstGeom prst="rect"/>
          <a:noFill/>
          <a:ln w="12700" cmpd="sng" cap="flat">
            <a:noFill/>
            <a:prstDash val="solid"/>
            <a:miter/>
          </a:ln>
        </p:spPr>
        <p:txBody>
          <a:bodyPr vert="horz" wrap="square" lIns="91440" tIns="45720" rIns="91440" bIns="45720" anchor="t" anchorCtr="0">
            <a:prstTxWarp prst="textNoShape"/>
          </a:bodyPr>
          <a:lstStyle/>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0" i="0" u="none" strike="noStrike" kern="1200" cap="none" spc="0" baseline="0">
                <a:solidFill>
                  <a:schemeClr val="tx1"/>
                </a:solidFill>
                <a:latin typeface="Corbel" pitchFamily="0" charset="0"/>
                <a:ea typeface="华文楷体" pitchFamily="0" charset="0"/>
                <a:cs typeface="Lucida Sans"/>
              </a:rPr>
              <a:t>To </a:t>
            </a:r>
            <a:r>
              <a:rPr lang="en-US" altLang="zh-CN" sz="3200" b="0" i="0" u="none" strike="noStrike" kern="1200" cap="none" spc="0" baseline="0">
                <a:solidFill>
                  <a:schemeClr val="tx1"/>
                </a:solidFill>
                <a:latin typeface="Corbel" pitchFamily="0" charset="0"/>
                <a:ea typeface="华文楷体" pitchFamily="0" charset="0"/>
                <a:cs typeface="Lucida Sans"/>
              </a:rPr>
              <a:t>create a </a:t>
            </a:r>
            <a:r>
              <a:rPr lang="en-US" altLang="zh-CN" sz="3200" b="1" i="0" u="none" strike="noStrike" kern="1200" cap="none" spc="0" baseline="0">
                <a:solidFill>
                  <a:schemeClr val="tx1"/>
                </a:solidFill>
                <a:latin typeface="Corbel" pitchFamily="0" charset="0"/>
                <a:ea typeface="华文楷体" pitchFamily="0" charset="0"/>
                <a:cs typeface="Lucida Sans"/>
              </a:rPr>
              <a:t>professional online presence</a:t>
            </a:r>
            <a:r>
              <a:rPr lang="en-US" altLang="zh-CN" sz="3200" b="0" i="0" u="none" strike="noStrike" kern="1200" cap="none" spc="0" baseline="0">
                <a:solidFill>
                  <a:schemeClr val="tx1"/>
                </a:solidFill>
                <a:latin typeface="Corbel" pitchFamily="0" charset="0"/>
                <a:ea typeface="华文楷体" pitchFamily="0" charset="0"/>
                <a:cs typeface="Lucida Sans"/>
              </a:rPr>
              <a:t>.</a:t>
            </a:r>
            <a:endParaRPr lang="en-US" altLang="zh-CN" sz="32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0" i="0" u="none" strike="noStrike" kern="1200" cap="none" spc="0" baseline="0">
                <a:solidFill>
                  <a:schemeClr val="tx1"/>
                </a:solidFill>
                <a:latin typeface="Corbel" pitchFamily="0" charset="0"/>
                <a:ea typeface="华文楷体" pitchFamily="0" charset="0"/>
                <a:cs typeface="Lucida Sans"/>
              </a:rPr>
              <a:t>To provide a </a:t>
            </a:r>
            <a:r>
              <a:rPr lang="en-US" altLang="zh-CN" sz="3200" b="1" i="0" u="none" strike="noStrike" kern="1200" cap="none" spc="0" baseline="0">
                <a:solidFill>
                  <a:schemeClr val="tx1"/>
                </a:solidFill>
                <a:latin typeface="Corbel" pitchFamily="0" charset="0"/>
                <a:ea typeface="华文楷体" pitchFamily="0" charset="0"/>
                <a:cs typeface="Lucida Sans"/>
              </a:rPr>
              <a:t>centralized platform</a:t>
            </a:r>
            <a:r>
              <a:rPr lang="en-US" altLang="zh-CN" sz="3200" b="0" i="0" u="none" strike="noStrike" kern="1200" cap="none" spc="0" baseline="0">
                <a:solidFill>
                  <a:schemeClr val="tx1"/>
                </a:solidFill>
                <a:latin typeface="Corbel" pitchFamily="0" charset="0"/>
                <a:ea typeface="华文楷体" pitchFamily="0" charset="0"/>
                <a:cs typeface="Lucida Sans"/>
              </a:rPr>
              <a:t> for showcasing skills, projects, certifications, and experiences.</a:t>
            </a:r>
            <a:endParaRPr lang="en-US" altLang="zh-CN" sz="32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0" i="0" u="none" strike="noStrike" kern="1200" cap="none" spc="0" baseline="0">
                <a:solidFill>
                  <a:schemeClr val="tx1"/>
                </a:solidFill>
                <a:latin typeface="Corbel" pitchFamily="0" charset="0"/>
                <a:ea typeface="华文楷体" pitchFamily="0" charset="0"/>
                <a:cs typeface="Lucida Sans"/>
              </a:rPr>
              <a:t>To enable </a:t>
            </a:r>
            <a:r>
              <a:rPr lang="en-US" altLang="zh-CN" sz="3200" b="1" i="0" u="none" strike="noStrike" kern="1200" cap="none" spc="0" baseline="0">
                <a:solidFill>
                  <a:schemeClr val="tx1"/>
                </a:solidFill>
                <a:latin typeface="Corbel" pitchFamily="0" charset="0"/>
                <a:ea typeface="华文楷体" pitchFamily="0" charset="0"/>
                <a:cs typeface="Lucida Sans"/>
              </a:rPr>
              <a:t>easy sharing</a:t>
            </a:r>
            <a:r>
              <a:rPr lang="en-US" altLang="zh-CN" sz="3200" b="0" i="0" u="none" strike="noStrike" kern="1200" cap="none" spc="0" baseline="0">
                <a:solidFill>
                  <a:schemeClr val="tx1"/>
                </a:solidFill>
                <a:latin typeface="Corbel" pitchFamily="0" charset="0"/>
                <a:ea typeface="华文楷体" pitchFamily="0" charset="0"/>
                <a:cs typeface="Lucida Sans"/>
              </a:rPr>
              <a:t> of personal or professional information via a web link.</a:t>
            </a:r>
            <a:endParaRPr lang="en-US" altLang="zh-CN" sz="32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0" i="0" u="none" strike="noStrike" kern="1200" cap="none" spc="0" baseline="0">
                <a:solidFill>
                  <a:schemeClr val="tx1"/>
                </a:solidFill>
                <a:latin typeface="Corbel" pitchFamily="0" charset="0"/>
                <a:ea typeface="华文楷体" pitchFamily="0" charset="0"/>
                <a:cs typeface="Lucida Sans"/>
              </a:rPr>
              <a:t>To help users </a:t>
            </a:r>
            <a:r>
              <a:rPr lang="en-US" altLang="zh-CN" sz="3200" b="1" i="0" u="none" strike="noStrike" kern="1200" cap="none" spc="0" baseline="0">
                <a:solidFill>
                  <a:schemeClr val="tx1"/>
                </a:solidFill>
                <a:latin typeface="Corbel" pitchFamily="0" charset="0"/>
                <a:ea typeface="华文楷体" pitchFamily="0" charset="0"/>
                <a:cs typeface="Lucida Sans"/>
              </a:rPr>
              <a:t>stand out</a:t>
            </a:r>
            <a:r>
              <a:rPr lang="en-US" altLang="zh-CN" sz="3200" b="0" i="0" u="none" strike="noStrike" kern="1200" cap="none" spc="0" baseline="0">
                <a:solidFill>
                  <a:schemeClr val="tx1"/>
                </a:solidFill>
                <a:latin typeface="Corbel" pitchFamily="0" charset="0"/>
                <a:ea typeface="华文楷体" pitchFamily="0" charset="0"/>
                <a:cs typeface="Lucida Sans"/>
              </a:rPr>
              <a:t> in job applications, freelance markets, or academic opportunities.</a:t>
            </a:r>
            <a:endParaRPr lang="en-US" altLang="zh-CN" sz="32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endParaRPr lang="zh-CN" altLang="en-US" sz="3200" b="0" i="0" u="none" strike="noStrike" kern="1200" cap="none" spc="0" baseline="0">
              <a:solidFill>
                <a:schemeClr val="tx1"/>
              </a:solidFill>
              <a:latin typeface="Corbel" pitchFamily="0" charset="0"/>
              <a:ea typeface="华文楷体" pitchFamily="0" charset="0"/>
              <a:cs typeface="Lucida Sans"/>
            </a:endParaRPr>
          </a:p>
        </p:txBody>
      </p:sp>
      <p:sp>
        <p:nvSpPr>
          <p:cNvPr id="42" name="文本框"/>
          <p:cNvSpPr>
            <a:spLocks noGrp="1"/>
          </p:cNvSpPr>
          <p:nvPr>
            <p:ph type="title"/>
          </p:nvPr>
        </p:nvSpPr>
        <p:spPr>
          <a:xfrm rot="0">
            <a:off x="1493134" y="155447"/>
            <a:ext cx="7193666" cy="125272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500" b="1" i="0" u="none" strike="noStrike" kern="1200" cap="none" spc="0" baseline="0">
                <a:solidFill>
                  <a:srgbClr val="E0A100"/>
                </a:solidFill>
                <a:latin typeface="Corbel" pitchFamily="0" charset="0"/>
                <a:ea typeface="华文楷体" pitchFamily="0" charset="0"/>
                <a:cs typeface="Lucida Sans"/>
              </a:rPr>
              <a:t>Purpose </a:t>
            </a:r>
            <a:r>
              <a:rPr lang="en-US" altLang="zh-CN" sz="4500" b="1" i="0" u="none" strike="noStrike" kern="1200" cap="none" spc="0" baseline="0">
                <a:solidFill>
                  <a:srgbClr val="E0A100"/>
                </a:solidFill>
                <a:latin typeface="Corbel" pitchFamily="0" charset="0"/>
                <a:ea typeface="华文楷体" pitchFamily="0" charset="0"/>
                <a:cs typeface="Lucida Sans"/>
              </a:rPr>
              <a:t>and </a:t>
            </a:r>
            <a:r>
              <a:rPr lang="en-US" altLang="zh-CN" sz="4500" b="1" i="0" u="none" strike="noStrike" kern="1200" cap="none" spc="0" baseline="0">
                <a:solidFill>
                  <a:srgbClr val="E0A100"/>
                </a:solidFill>
                <a:latin typeface="Corbel" pitchFamily="0" charset="0"/>
                <a:ea typeface="华文楷体" pitchFamily="0" charset="0"/>
                <a:cs typeface="Lucida Sans"/>
              </a:rPr>
              <a:t>Goals</a:t>
            </a:r>
            <a:endParaRPr lang="zh-CN" altLang="en-US" sz="4500" b="1" i="0" u="none" strike="noStrike" kern="1200" cap="none" spc="0" baseline="0">
              <a:solidFill>
                <a:srgbClr val="E0A100"/>
              </a:solidFill>
              <a:latin typeface="Corbel" pitchFamily="0" charset="0"/>
              <a:ea typeface="华文楷体" pitchFamily="0" charset="0"/>
              <a:cs typeface="Lucida Sans"/>
            </a:endParaRPr>
          </a:p>
        </p:txBody>
      </p:sp>
    </p:spTree>
    <p:extLst>
      <p:ext uri="{BB962C8B-B14F-4D97-AF65-F5344CB8AC3E}">
        <p14:creationId xmlns:p14="http://schemas.microsoft.com/office/powerpoint/2010/main" val="50993466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duotone>
              <a:srgbClr val="000000"/>
              <a:srgbClr val="424242"/>
            </a:duotone>
          </a:blip>
          <a:tile/>
        </a:blip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2442258" y="155447"/>
            <a:ext cx="5816278" cy="125272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500" b="1" i="0" u="none" strike="noStrike" kern="1200" cap="none" spc="0" baseline="0">
                <a:solidFill>
                  <a:srgbClr val="E0A100"/>
                </a:solidFill>
                <a:latin typeface="Corbel" pitchFamily="0" charset="0"/>
                <a:ea typeface="华文楷体" pitchFamily="0" charset="0"/>
                <a:cs typeface="Lucida Sans"/>
              </a:rPr>
              <a:t>Key features</a:t>
            </a:r>
            <a:endParaRPr lang="zh-CN" altLang="en-US" sz="4500" b="1" i="0" u="none" strike="noStrike" kern="1200" cap="none" spc="0" baseline="0">
              <a:solidFill>
                <a:srgbClr val="E0A100"/>
              </a:solidFill>
              <a:latin typeface="Corbel" pitchFamily="0" charset="0"/>
              <a:ea typeface="华文楷体" pitchFamily="0" charset="0"/>
              <a:cs typeface="Lucida Sans"/>
            </a:endParaRPr>
          </a:p>
        </p:txBody>
      </p:sp>
      <p:sp>
        <p:nvSpPr>
          <p:cNvPr id="44" name="文本框"/>
          <p:cNvSpPr>
            <a:spLocks noGrp="1"/>
          </p:cNvSpPr>
          <p:nvPr>
            <p:ph type="body" idx="1"/>
          </p:nvPr>
        </p:nvSpPr>
        <p:spPr>
          <a:xfrm rot="0">
            <a:off x="457200" y="1775191"/>
            <a:ext cx="8229600" cy="4625609"/>
          </a:xfrm>
          <a:prstGeom prst="rect"/>
          <a:noFill/>
          <a:ln w="12700" cmpd="sng" cap="flat">
            <a:noFill/>
            <a:prstDash val="solid"/>
            <a:miter/>
          </a:ln>
        </p:spPr>
        <p:txBody>
          <a:bodyPr vert="horz" wrap="square" lIns="91440" tIns="45720" rIns="91440" bIns="45720" anchor="t" anchorCtr="0">
            <a:prstTxWarp prst="textNoShape"/>
          </a:bodyPr>
          <a:lstStyle/>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1" i="0" u="none" strike="noStrike" kern="1200" cap="none" spc="0" baseline="0">
                <a:solidFill>
                  <a:schemeClr val="tx1"/>
                </a:solidFill>
                <a:latin typeface="Corbel" pitchFamily="0" charset="0"/>
                <a:ea typeface="华文楷体" pitchFamily="0" charset="0"/>
                <a:cs typeface="Lucida Sans"/>
              </a:rPr>
              <a:t>About Me</a:t>
            </a:r>
            <a:r>
              <a:rPr lang="en-US" altLang="zh-CN" sz="3200" b="0" i="0" u="none" strike="noStrike" kern="1200" cap="none" spc="0" baseline="0">
                <a:solidFill>
                  <a:schemeClr val="tx1"/>
                </a:solidFill>
                <a:latin typeface="Corbel" pitchFamily="0" charset="0"/>
                <a:ea typeface="华文楷体" pitchFamily="0" charset="0"/>
                <a:cs typeface="Lucida Sans"/>
              </a:rPr>
              <a:t> section</a:t>
            </a:r>
            <a:endParaRPr lang="en-US" altLang="zh-CN" sz="32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1" i="0" u="none" strike="noStrike" kern="1200" cap="none" spc="0" baseline="0">
                <a:solidFill>
                  <a:schemeClr val="tx1"/>
                </a:solidFill>
                <a:latin typeface="Corbel" pitchFamily="0" charset="0"/>
                <a:ea typeface="华文楷体" pitchFamily="0" charset="0"/>
                <a:cs typeface="Lucida Sans"/>
              </a:rPr>
              <a:t>Resume/CV</a:t>
            </a:r>
            <a:r>
              <a:rPr lang="en-US" altLang="zh-CN" sz="3200" b="0" i="0" u="none" strike="noStrike" kern="1200" cap="none" spc="0" baseline="0">
                <a:solidFill>
                  <a:schemeClr val="tx1"/>
                </a:solidFill>
                <a:latin typeface="Corbel" pitchFamily="0" charset="0"/>
                <a:ea typeface="华文楷体" pitchFamily="0" charset="0"/>
                <a:cs typeface="Lucida Sans"/>
              </a:rPr>
              <a:t> download option</a:t>
            </a:r>
            <a:endParaRPr lang="en-US" altLang="zh-CN" sz="32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1" i="0" u="none" strike="noStrike" kern="1200" cap="none" spc="0" baseline="0">
                <a:solidFill>
                  <a:schemeClr val="tx1"/>
                </a:solidFill>
                <a:latin typeface="Corbel" pitchFamily="0" charset="0"/>
                <a:ea typeface="华文楷体" pitchFamily="0" charset="0"/>
                <a:cs typeface="Lucida Sans"/>
              </a:rPr>
              <a:t>Skills &amp; Tools</a:t>
            </a:r>
            <a:r>
              <a:rPr lang="en-US" altLang="zh-CN" sz="3200" b="0" i="0" u="none" strike="noStrike" kern="1200" cap="none" spc="0" baseline="0">
                <a:solidFill>
                  <a:schemeClr val="tx1"/>
                </a:solidFill>
                <a:latin typeface="Corbel" pitchFamily="0" charset="0"/>
                <a:ea typeface="华文楷体" pitchFamily="0" charset="0"/>
                <a:cs typeface="Lucida Sans"/>
              </a:rPr>
              <a:t> listing</a:t>
            </a:r>
            <a:endParaRPr lang="en-US" altLang="zh-CN" sz="32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1" i="0" u="none" strike="noStrike" kern="1200" cap="none" spc="0" baseline="0">
                <a:solidFill>
                  <a:schemeClr val="tx1"/>
                </a:solidFill>
                <a:latin typeface="Corbel" pitchFamily="0" charset="0"/>
                <a:ea typeface="华文楷体" pitchFamily="0" charset="0"/>
                <a:cs typeface="Lucida Sans"/>
              </a:rPr>
              <a:t>Project Showcase</a:t>
            </a:r>
            <a:r>
              <a:rPr lang="en-US" altLang="zh-CN" sz="3200" b="0" i="0" u="none" strike="noStrike" kern="1200" cap="none" spc="0" baseline="0">
                <a:solidFill>
                  <a:schemeClr val="tx1"/>
                </a:solidFill>
                <a:latin typeface="Corbel" pitchFamily="0" charset="0"/>
                <a:ea typeface="华文楷体" pitchFamily="0" charset="0"/>
                <a:cs typeface="Lucida Sans"/>
              </a:rPr>
              <a:t> with descriptions, images, and links</a:t>
            </a:r>
            <a:endParaRPr lang="en-US" altLang="zh-CN" sz="32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1" i="0" u="none" strike="noStrike" kern="1200" cap="none" spc="0" baseline="0">
                <a:solidFill>
                  <a:schemeClr val="tx1"/>
                </a:solidFill>
                <a:latin typeface="Corbel" pitchFamily="0" charset="0"/>
                <a:ea typeface="华文楷体" pitchFamily="0" charset="0"/>
                <a:cs typeface="Lucida Sans"/>
              </a:rPr>
              <a:t>Education and Experience</a:t>
            </a:r>
            <a:r>
              <a:rPr lang="en-US" altLang="zh-CN" sz="3200" b="0" i="0" u="none" strike="noStrike" kern="1200" cap="none" spc="0" baseline="0">
                <a:solidFill>
                  <a:schemeClr val="tx1"/>
                </a:solidFill>
                <a:latin typeface="Corbel" pitchFamily="0" charset="0"/>
                <a:ea typeface="华文楷体" pitchFamily="0" charset="0"/>
                <a:cs typeface="Lucida Sans"/>
              </a:rPr>
              <a:t> timelines</a:t>
            </a:r>
            <a:endParaRPr lang="en-US" altLang="zh-CN" sz="32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1" i="0" u="none" strike="noStrike" kern="1200" cap="none" spc="0" baseline="0">
                <a:solidFill>
                  <a:schemeClr val="tx1"/>
                </a:solidFill>
                <a:latin typeface="Corbel" pitchFamily="0" charset="0"/>
                <a:ea typeface="华文楷体" pitchFamily="0" charset="0"/>
                <a:cs typeface="Lucida Sans"/>
              </a:rPr>
              <a:t>Contact Form</a:t>
            </a:r>
            <a:r>
              <a:rPr lang="en-US" altLang="zh-CN" sz="3200" b="0" i="0" u="none" strike="noStrike" kern="1200" cap="none" spc="0" baseline="0">
                <a:solidFill>
                  <a:schemeClr val="tx1"/>
                </a:solidFill>
                <a:latin typeface="Corbel" pitchFamily="0" charset="0"/>
                <a:ea typeface="华文楷体" pitchFamily="0" charset="0"/>
                <a:cs typeface="Lucida Sans"/>
              </a:rPr>
              <a:t> or integrated contact details</a:t>
            </a:r>
            <a:endParaRPr lang="en-US" altLang="zh-CN" sz="32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1" i="0" u="none" strike="noStrike" kern="1200" cap="none" spc="0" baseline="0">
                <a:solidFill>
                  <a:schemeClr val="tx1"/>
                </a:solidFill>
                <a:latin typeface="Corbel" pitchFamily="0" charset="0"/>
                <a:ea typeface="华文楷体" pitchFamily="0" charset="0"/>
                <a:cs typeface="Lucida Sans"/>
              </a:rPr>
              <a:t>Responsive Design</a:t>
            </a:r>
            <a:r>
              <a:rPr lang="en-US" altLang="zh-CN" sz="3200" b="0" i="0" u="none" strike="noStrike" kern="1200" cap="none" spc="0" baseline="0">
                <a:solidFill>
                  <a:schemeClr val="tx1"/>
                </a:solidFill>
                <a:latin typeface="Corbel" pitchFamily="0" charset="0"/>
                <a:ea typeface="华文楷体" pitchFamily="0" charset="0"/>
                <a:cs typeface="Lucida Sans"/>
              </a:rPr>
              <a:t> (mobile-friendly)</a:t>
            </a:r>
            <a:endParaRPr lang="en-US" altLang="zh-CN" sz="3200" b="0" i="0" u="none" strike="noStrike" kern="1200" cap="none" spc="0" baseline="0">
              <a:solidFill>
                <a:schemeClr val="tx1"/>
              </a:solidFill>
              <a:latin typeface="Corbel" pitchFamily="0" charset="0"/>
              <a:ea typeface="华文楷体" pitchFamily="0" charset="0"/>
              <a:cs typeface="Lucida Sans"/>
            </a:endParaRPr>
          </a:p>
          <a:p>
            <a:pPr marL="438912" indent="-320040" algn="l">
              <a:lnSpc>
                <a:spcPct val="100000"/>
              </a:lnSpc>
              <a:spcBef>
                <a:spcPts val="0"/>
              </a:spcBef>
              <a:spcAft>
                <a:spcPts val="0"/>
              </a:spcAft>
              <a:buClr>
                <a:schemeClr val="accent1"/>
              </a:buClr>
              <a:buSzPct val="80000"/>
              <a:buFont typeface="Wingdings 2" pitchFamily="0" charset="0"/>
              <a:buChar char=""/>
            </a:pPr>
            <a:r>
              <a:rPr lang="en-US" altLang="zh-CN" sz="3200" b="1" i="0" u="none" strike="noStrike" kern="1200" cap="none" spc="0" baseline="0">
                <a:solidFill>
                  <a:schemeClr val="tx1"/>
                </a:solidFill>
                <a:latin typeface="Corbel" pitchFamily="0" charset="0"/>
                <a:ea typeface="华文楷体" pitchFamily="0" charset="0"/>
                <a:cs typeface="Lucida Sans"/>
              </a:rPr>
              <a:t>Customizable Theme</a:t>
            </a:r>
            <a:r>
              <a:rPr lang="en-US" altLang="zh-CN" sz="3200" b="0" i="0" u="none" strike="noStrike" kern="1200" cap="none" spc="0" baseline="0">
                <a:solidFill>
                  <a:schemeClr val="tx1"/>
                </a:solidFill>
                <a:latin typeface="Corbel" pitchFamily="0" charset="0"/>
                <a:ea typeface="华文楷体" pitchFamily="0" charset="0"/>
                <a:cs typeface="Lucida Sans"/>
              </a:rPr>
              <a:t> (optional)</a:t>
            </a:r>
            <a:endParaRPr lang="zh-CN" altLang="en-US" sz="3200" b="0" i="0" u="none" strike="noStrike" kern="1200" cap="none" spc="0" baseline="0">
              <a:solidFill>
                <a:schemeClr val="tx1"/>
              </a:solidFill>
              <a:latin typeface="Corbel" pitchFamily="0" charset="0"/>
              <a:ea typeface="华文楷体" pitchFamily="0" charset="0"/>
              <a:cs typeface="Lucida Sans"/>
            </a:endParaRPr>
          </a:p>
        </p:txBody>
      </p:sp>
    </p:spTree>
    <p:extLst>
      <p:ext uri="{BB962C8B-B14F-4D97-AF65-F5344CB8AC3E}">
        <p14:creationId xmlns:p14="http://schemas.microsoft.com/office/powerpoint/2010/main" val="1816888064"/>
      </p:ext>
    </p:extLst>
  </p:cSld>
  <p:clrMapOvr>
    <a:masterClrMapping/>
  </p:clrMapOvr>
</p:sld>
</file>

<file path=ppt/theme/theme1.xml><?xml version="1.0" encoding="utf-8"?>
<a:theme xmlns:a="http://schemas.openxmlformats.org/drawingml/2006/main" name="Module">
  <a:themeElements>
    <a:clrScheme name="Module">
      <a:dk1>
        <a:srgbClr val="FFFFFF"/>
      </a:dk1>
      <a:lt1>
        <a:srgbClr val="000000"/>
      </a:lt1>
      <a:dk2>
        <a:srgbClr val="D4D4D6"/>
      </a:dk2>
      <a:lt2>
        <a:srgbClr val="5A6378"/>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
        <a:ea typeface=""/>
        <a:cs typeface=""/>
      </a:majorFont>
      <a:minorFont>
        <a:latin typeface=""/>
        <a:ea typeface=""/>
        <a:cs typeface=""/>
      </a:minorFont>
    </a:fontScheme>
    <a:fmtScheme name="Modul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Digital Portfolio 2025</dc:title>
  <dc:creator>kcas</dc:creator>
  <cp:lastModifiedBy>root</cp:lastModifiedBy>
  <cp:revision>0</cp:revision>
  <dcterms:created xsi:type="dcterms:W3CDTF">2013-01-26T22:14:16Z</dcterms:created>
  <dcterms:modified xsi:type="dcterms:W3CDTF">2025-09-09T13:09:35Z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9997e8bd430b42b884429b64fb9d278c</vt:lpwstr>
  </property>
</Properties>
</file>