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1" r:id="rId4"/>
    <p:sldId id="257" r:id="rId5"/>
    <p:sldId id="264" r:id="rId6"/>
    <p:sldId id="258" r:id="rId7"/>
    <p:sldId id="259" r:id="rId8"/>
    <p:sldId id="265" r:id="rId9"/>
    <p:sldId id="267" r:id="rId10"/>
    <p:sldId id="262" r:id="rId11"/>
    <p:sldId id="260" r:id="rId12"/>
  </p:sldIdLst>
  <p:sldSz cx="10383838" cy="10383838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366CDE-950A-42D9-810F-9FA5B784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980" y="1699393"/>
            <a:ext cx="7787879" cy="3615114"/>
          </a:xfrm>
        </p:spPr>
        <p:txBody>
          <a:bodyPr anchor="b"/>
          <a:lstStyle>
            <a:lvl1pPr algn="ctr">
              <a:defRPr sz="511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ABABA9-D134-46A9-B4F3-7A58BB1D6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980" y="5453919"/>
            <a:ext cx="7787879" cy="2507023"/>
          </a:xfrm>
        </p:spPr>
        <p:txBody>
          <a:bodyPr/>
          <a:lstStyle>
            <a:lvl1pPr marL="0" indent="0" algn="ctr">
              <a:buNone/>
              <a:defRPr sz="2044"/>
            </a:lvl1pPr>
            <a:lvl2pPr marL="389397" indent="0" algn="ctr">
              <a:buNone/>
              <a:defRPr sz="1703"/>
            </a:lvl2pPr>
            <a:lvl3pPr marL="778794" indent="0" algn="ctr">
              <a:buNone/>
              <a:defRPr sz="1533"/>
            </a:lvl3pPr>
            <a:lvl4pPr marL="1168192" indent="0" algn="ctr">
              <a:buNone/>
              <a:defRPr sz="1363"/>
            </a:lvl4pPr>
            <a:lvl5pPr marL="1557589" indent="0" algn="ctr">
              <a:buNone/>
              <a:defRPr sz="1363"/>
            </a:lvl5pPr>
            <a:lvl6pPr marL="1946986" indent="0" algn="ctr">
              <a:buNone/>
              <a:defRPr sz="1363"/>
            </a:lvl6pPr>
            <a:lvl7pPr marL="2336383" indent="0" algn="ctr">
              <a:buNone/>
              <a:defRPr sz="1363"/>
            </a:lvl7pPr>
            <a:lvl8pPr marL="2725781" indent="0" algn="ctr">
              <a:buNone/>
              <a:defRPr sz="1363"/>
            </a:lvl8pPr>
            <a:lvl9pPr marL="3115178" indent="0" algn="ctr">
              <a:buNone/>
              <a:defRPr sz="1363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E83624-C7C8-417B-AF07-512F7A28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05C721-A7EE-4F99-ABB1-9291920E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50B8B6-C340-47ED-ADEF-A70254F9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CFBC0B-2D66-4C1D-A86D-E4CB4DB2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79A0E3-0948-48D5-8648-189DE973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9D739F-307A-43AB-89D1-9AE98ED0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EB6EDB-972E-48AD-9170-3779BF21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3D2B7F-436D-44EE-B9DE-A1B88E2D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28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7931DC-4903-49A8-9933-5C2403F5D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430934" y="552843"/>
            <a:ext cx="2239015" cy="8799823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31C3B82-BFBF-4FF7-B697-254AC27F5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3889" y="552843"/>
            <a:ext cx="6587247" cy="879982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30F10A-9EB7-43DE-ACB9-3DCF576E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AEB848-64A3-4AFD-AA1C-6BD01D4A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769CA7-E427-4B2E-8E87-0F06BD64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521C91-F15C-458E-8212-07326325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7C0BBB-749B-4803-8C12-4B8B91E0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2442D5-5F1D-46FA-84E9-C7FFC958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7D0F3E-A966-4E0C-A55A-7DF6F12D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EB6C9F-E8B5-4B0C-9C05-BFBDB358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00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0F5B27-0AC6-4890-AE52-E9359682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81" y="2588750"/>
            <a:ext cx="8956060" cy="4319387"/>
          </a:xfrm>
        </p:spPr>
        <p:txBody>
          <a:bodyPr anchor="b"/>
          <a:lstStyle>
            <a:lvl1pPr>
              <a:defRPr sz="511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4762914-7A99-43F7-B8D4-2439BBFBE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481" y="6949000"/>
            <a:ext cx="8956060" cy="2271464"/>
          </a:xfrm>
        </p:spPr>
        <p:txBody>
          <a:bodyPr/>
          <a:lstStyle>
            <a:lvl1pPr marL="0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1pPr>
            <a:lvl2pPr marL="389397" indent="0">
              <a:buNone/>
              <a:defRPr sz="1703">
                <a:solidFill>
                  <a:schemeClr val="tx1">
                    <a:tint val="75000"/>
                  </a:schemeClr>
                </a:solidFill>
              </a:defRPr>
            </a:lvl2pPr>
            <a:lvl3pPr marL="778794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3pPr>
            <a:lvl4pPr marL="1168192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4pPr>
            <a:lvl5pPr marL="1557589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5pPr>
            <a:lvl6pPr marL="1946986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6pPr>
            <a:lvl7pPr marL="2336383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7pPr>
            <a:lvl8pPr marL="2725781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8pPr>
            <a:lvl9pPr marL="3115178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8210B6-FBF9-4FBD-92C9-63FE09E7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1AF626-08F8-4F00-A4E1-B06EE825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BE0CDA-ACA4-4D86-A32A-9E2EBE9E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20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617C7A-700D-4411-81B7-1FF8E68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9342F3-C460-49F9-B346-E07BB7DF3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3889" y="2764216"/>
            <a:ext cx="4413131" cy="658845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C39188-34FD-4B1A-8714-B5CE977D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6818" y="2764216"/>
            <a:ext cx="4413131" cy="658845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F3E338-A28F-4FFD-9D70-B308216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BDEDFA3-9C4F-4C05-B84F-DE89BB75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2EC216-2B43-4601-A513-6BA79484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34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76C444-877B-463E-B650-9DB53D22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41" y="552844"/>
            <a:ext cx="8956060" cy="200706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2BA5DA-BBD7-4FCB-8FF7-6C32820C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242" y="2545483"/>
            <a:ext cx="4392850" cy="1247502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97" indent="0">
              <a:buNone/>
              <a:defRPr sz="1703" b="1"/>
            </a:lvl2pPr>
            <a:lvl3pPr marL="778794" indent="0">
              <a:buNone/>
              <a:defRPr sz="1533" b="1"/>
            </a:lvl3pPr>
            <a:lvl4pPr marL="1168192" indent="0">
              <a:buNone/>
              <a:defRPr sz="1363" b="1"/>
            </a:lvl4pPr>
            <a:lvl5pPr marL="1557589" indent="0">
              <a:buNone/>
              <a:defRPr sz="1363" b="1"/>
            </a:lvl5pPr>
            <a:lvl6pPr marL="1946986" indent="0">
              <a:buNone/>
              <a:defRPr sz="1363" b="1"/>
            </a:lvl6pPr>
            <a:lvl7pPr marL="2336383" indent="0">
              <a:buNone/>
              <a:defRPr sz="1363" b="1"/>
            </a:lvl7pPr>
            <a:lvl8pPr marL="2725781" indent="0">
              <a:buNone/>
              <a:defRPr sz="1363" b="1"/>
            </a:lvl8pPr>
            <a:lvl9pPr marL="3115178" indent="0">
              <a:buNone/>
              <a:defRPr sz="1363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DA49708-23C1-43A0-9B40-A1A7C3D6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242" y="3792985"/>
            <a:ext cx="4392850" cy="557891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4706646-F7C9-4187-A84F-3B4F9CC40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56818" y="2545483"/>
            <a:ext cx="4414484" cy="1247502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97" indent="0">
              <a:buNone/>
              <a:defRPr sz="1703" b="1"/>
            </a:lvl2pPr>
            <a:lvl3pPr marL="778794" indent="0">
              <a:buNone/>
              <a:defRPr sz="1533" b="1"/>
            </a:lvl3pPr>
            <a:lvl4pPr marL="1168192" indent="0">
              <a:buNone/>
              <a:defRPr sz="1363" b="1"/>
            </a:lvl4pPr>
            <a:lvl5pPr marL="1557589" indent="0">
              <a:buNone/>
              <a:defRPr sz="1363" b="1"/>
            </a:lvl5pPr>
            <a:lvl6pPr marL="1946986" indent="0">
              <a:buNone/>
              <a:defRPr sz="1363" b="1"/>
            </a:lvl6pPr>
            <a:lvl7pPr marL="2336383" indent="0">
              <a:buNone/>
              <a:defRPr sz="1363" b="1"/>
            </a:lvl7pPr>
            <a:lvl8pPr marL="2725781" indent="0">
              <a:buNone/>
              <a:defRPr sz="1363" b="1"/>
            </a:lvl8pPr>
            <a:lvl9pPr marL="3115178" indent="0">
              <a:buNone/>
              <a:defRPr sz="1363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94533AD-12CB-43DA-A991-24106A62C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56818" y="3792985"/>
            <a:ext cx="4414484" cy="557891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5B67522-3671-4133-9210-4F78804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9C2C31-2840-4608-9BB3-5EF90CE7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8A2DBBE-0AF2-4AC5-88AD-A38E909A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88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B80DA-B7A6-409D-AEAF-A8BB0168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012DD9F-23C1-47FF-8DAA-7C5AAB27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59D6BE-19C3-4B30-B137-A22D87B7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7C3D6A5-A196-4CF5-82B5-E2C12EE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72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91AD419-0F82-4A16-A50C-1B5EE273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775BBC9-6437-4167-8FAC-F04FAD69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BEA7E45-1E92-4D5A-9B57-1AA35BCB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6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ECA586-94EF-4400-BED7-91CEDF8B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42" y="692256"/>
            <a:ext cx="3349058" cy="2422896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CE4185-894C-482A-8138-CA306487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484" y="1495081"/>
            <a:ext cx="5256818" cy="7379255"/>
          </a:xfrm>
        </p:spPr>
        <p:txBody>
          <a:bodyPr/>
          <a:lstStyle>
            <a:lvl1pPr>
              <a:defRPr sz="2725"/>
            </a:lvl1pPr>
            <a:lvl2pPr>
              <a:defRPr sz="2385"/>
            </a:lvl2pPr>
            <a:lvl3pPr>
              <a:defRPr sz="2044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922DE48-621E-4B20-BDF2-083D3446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242" y="3115152"/>
            <a:ext cx="3349058" cy="5771203"/>
          </a:xfrm>
        </p:spPr>
        <p:txBody>
          <a:bodyPr/>
          <a:lstStyle>
            <a:lvl1pPr marL="0" indent="0">
              <a:buNone/>
              <a:defRPr sz="1363"/>
            </a:lvl1pPr>
            <a:lvl2pPr marL="389397" indent="0">
              <a:buNone/>
              <a:defRPr sz="1192"/>
            </a:lvl2pPr>
            <a:lvl3pPr marL="778794" indent="0">
              <a:buNone/>
              <a:defRPr sz="1022"/>
            </a:lvl3pPr>
            <a:lvl4pPr marL="1168192" indent="0">
              <a:buNone/>
              <a:defRPr sz="852"/>
            </a:lvl4pPr>
            <a:lvl5pPr marL="1557589" indent="0">
              <a:buNone/>
              <a:defRPr sz="852"/>
            </a:lvl5pPr>
            <a:lvl6pPr marL="1946986" indent="0">
              <a:buNone/>
              <a:defRPr sz="852"/>
            </a:lvl6pPr>
            <a:lvl7pPr marL="2336383" indent="0">
              <a:buNone/>
              <a:defRPr sz="852"/>
            </a:lvl7pPr>
            <a:lvl8pPr marL="2725781" indent="0">
              <a:buNone/>
              <a:defRPr sz="852"/>
            </a:lvl8pPr>
            <a:lvl9pPr marL="3115178" indent="0">
              <a:buNone/>
              <a:defRPr sz="852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152454-1BEA-4A17-8798-B4EB13C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1B75A43-538F-487F-84CB-99488839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7C573A-D0F4-4F3B-B98C-5F2AF34D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2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5C383E-B20B-4940-A13E-5BB9DA01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42" y="692256"/>
            <a:ext cx="3349058" cy="2422896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1338C53-FEC3-43DA-AE4A-630A9C516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4484" y="1495081"/>
            <a:ext cx="5256818" cy="7379255"/>
          </a:xfrm>
        </p:spPr>
        <p:txBody>
          <a:bodyPr/>
          <a:lstStyle>
            <a:lvl1pPr marL="0" indent="0">
              <a:buNone/>
              <a:defRPr sz="2725"/>
            </a:lvl1pPr>
            <a:lvl2pPr marL="389397" indent="0">
              <a:buNone/>
              <a:defRPr sz="2385"/>
            </a:lvl2pPr>
            <a:lvl3pPr marL="778794" indent="0">
              <a:buNone/>
              <a:defRPr sz="2044"/>
            </a:lvl3pPr>
            <a:lvl4pPr marL="1168192" indent="0">
              <a:buNone/>
              <a:defRPr sz="1703"/>
            </a:lvl4pPr>
            <a:lvl5pPr marL="1557589" indent="0">
              <a:buNone/>
              <a:defRPr sz="1703"/>
            </a:lvl5pPr>
            <a:lvl6pPr marL="1946986" indent="0">
              <a:buNone/>
              <a:defRPr sz="1703"/>
            </a:lvl6pPr>
            <a:lvl7pPr marL="2336383" indent="0">
              <a:buNone/>
              <a:defRPr sz="1703"/>
            </a:lvl7pPr>
            <a:lvl8pPr marL="2725781" indent="0">
              <a:buNone/>
              <a:defRPr sz="1703"/>
            </a:lvl8pPr>
            <a:lvl9pPr marL="3115178" indent="0">
              <a:buNone/>
              <a:defRPr sz="1703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35E7CC-ECBE-4873-AD98-8527270EF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242" y="3115152"/>
            <a:ext cx="3349058" cy="5771203"/>
          </a:xfrm>
        </p:spPr>
        <p:txBody>
          <a:bodyPr/>
          <a:lstStyle>
            <a:lvl1pPr marL="0" indent="0">
              <a:buNone/>
              <a:defRPr sz="1363"/>
            </a:lvl1pPr>
            <a:lvl2pPr marL="389397" indent="0">
              <a:buNone/>
              <a:defRPr sz="1192"/>
            </a:lvl2pPr>
            <a:lvl3pPr marL="778794" indent="0">
              <a:buNone/>
              <a:defRPr sz="1022"/>
            </a:lvl3pPr>
            <a:lvl4pPr marL="1168192" indent="0">
              <a:buNone/>
              <a:defRPr sz="852"/>
            </a:lvl4pPr>
            <a:lvl5pPr marL="1557589" indent="0">
              <a:buNone/>
              <a:defRPr sz="852"/>
            </a:lvl5pPr>
            <a:lvl6pPr marL="1946986" indent="0">
              <a:buNone/>
              <a:defRPr sz="852"/>
            </a:lvl6pPr>
            <a:lvl7pPr marL="2336383" indent="0">
              <a:buNone/>
              <a:defRPr sz="852"/>
            </a:lvl7pPr>
            <a:lvl8pPr marL="2725781" indent="0">
              <a:buNone/>
              <a:defRPr sz="852"/>
            </a:lvl8pPr>
            <a:lvl9pPr marL="3115178" indent="0">
              <a:buNone/>
              <a:defRPr sz="852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D0D6D0-F4BD-4D93-80AD-F9A5897E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EA80C7-48C0-49D8-87FC-67665A09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B5C621-0554-4C9D-8A4D-751D7FE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20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E162181-8F47-4AA8-9F8D-CBFA3611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89" y="552844"/>
            <a:ext cx="8956060" cy="200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198146-7A8E-468D-B4AE-2A8A05EC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889" y="2764216"/>
            <a:ext cx="8956060" cy="658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088791-C4A8-488F-B899-160B9AA94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3889" y="9624280"/>
            <a:ext cx="2336364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CF87-7EC5-41D2-B973-3B0622FAF22C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220DCB-6017-43FB-8EC6-84835C213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9647" y="9624280"/>
            <a:ext cx="3504545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03BD4E-5BAC-4637-9DAC-BC68BB335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33585" y="9624280"/>
            <a:ext cx="2336364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F510-0A73-49C3-AC92-2993D8A411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78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8794" rtl="0" eaLnBrk="1" latinLnBrk="0" hangingPunct="1">
        <a:lnSpc>
          <a:spcPct val="90000"/>
        </a:lnSpc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699" indent="-194699" algn="l" defTabSz="778794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584096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973493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362890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752288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2141685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531082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920479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309877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89397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2pPr>
      <a:lvl3pPr marL="778794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168192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557589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1946986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336383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725781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115178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çizim içeren bir resim&#10;&#10;Açıklama otomatik olarak oluşturuldu">
            <a:extLst>
              <a:ext uri="{FF2B5EF4-FFF2-40B4-BE49-F238E27FC236}">
                <a16:creationId xmlns:a16="http://schemas.microsoft.com/office/drawing/2014/main" id="{266E91AD-915F-42F0-9C91-6DC6D503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18" y="2594751"/>
            <a:ext cx="3600000" cy="3600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BB5A697-1720-4CE7-B2DB-091968A66D5E}"/>
              </a:ext>
            </a:extLst>
          </p:cNvPr>
          <p:cNvSpPr/>
          <p:nvPr/>
        </p:nvSpPr>
        <p:spPr>
          <a:xfrm>
            <a:off x="2391764" y="6910743"/>
            <a:ext cx="560030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Problem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1FB4C2E-2BF4-41F3-9A1C-BCA1796F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053" cy="161933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28F96B6-1080-4E6F-A643-B110135C3751}"/>
              </a:ext>
            </a:extLst>
          </p:cNvPr>
          <p:cNvSpPr txBox="1"/>
          <p:nvPr/>
        </p:nvSpPr>
        <p:spPr>
          <a:xfrm>
            <a:off x="5967047" y="8057573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Smallest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multiple</a:t>
            </a:r>
            <a:endParaRPr lang="tr-T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0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CE971FA-F607-4A5E-8FF5-FBD66BEB3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81" y="6114"/>
            <a:ext cx="7574760" cy="10377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1FB4C2E-2BF4-41F3-9A1C-BCA1796F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68" y="-46892"/>
            <a:ext cx="2013053" cy="161933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7279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çizim içeren bir resim&#10;&#10;Açıklama otomatik olarak oluşturuldu">
            <a:extLst>
              <a:ext uri="{FF2B5EF4-FFF2-40B4-BE49-F238E27FC236}">
                <a16:creationId xmlns:a16="http://schemas.microsoft.com/office/drawing/2014/main" id="{266E91AD-915F-42F0-9C91-6DC6D503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36" y="118297"/>
            <a:ext cx="1382738" cy="138273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1FB4C2E-2BF4-41F3-9A1C-BCA1796F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053" cy="1619333"/>
          </a:xfrm>
          <a:prstGeom prst="rect">
            <a:avLst/>
          </a:prstGeom>
        </p:spPr>
      </p:pic>
      <p:pic>
        <p:nvPicPr>
          <p:cNvPr id="1026" name="Picture 2" descr="C++ - Vikipedi">
            <a:extLst>
              <a:ext uri="{FF2B5EF4-FFF2-40B4-BE49-F238E27FC236}">
                <a16:creationId xmlns:a16="http://schemas.microsoft.com/office/drawing/2014/main" id="{A92A5969-BBE7-4EB5-A23E-12E7AF55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83" y="234615"/>
            <a:ext cx="469246" cy="5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 Geliştirme Ortamları (IDE) Blog | Mustafa YILMAZ | kişisel web ...">
            <a:extLst>
              <a:ext uri="{FF2B5EF4-FFF2-40B4-BE49-F238E27FC236}">
                <a16:creationId xmlns:a16="http://schemas.microsoft.com/office/drawing/2014/main" id="{1C04171D-6EAA-4689-9BD6-C8AA08A1B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75" y="762083"/>
            <a:ext cx="133826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E049C1E-5BBF-4128-BC25-77197D2EA880}"/>
              </a:ext>
            </a:extLst>
          </p:cNvPr>
          <p:cNvSpPr txBox="1"/>
          <p:nvPr/>
        </p:nvSpPr>
        <p:spPr>
          <a:xfrm>
            <a:off x="1811215" y="2338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0607FC3-A7F5-45F1-8878-F5BCA861B056}"/>
              </a:ext>
            </a:extLst>
          </p:cNvPr>
          <p:cNvSpPr txBox="1"/>
          <p:nvPr/>
        </p:nvSpPr>
        <p:spPr>
          <a:xfrm>
            <a:off x="597875" y="1619333"/>
            <a:ext cx="99880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Veee</a:t>
            </a:r>
            <a:r>
              <a:rPr lang="tr-TR" sz="2000" dirty="0"/>
              <a:t> gelen istekler üzerine yazılım içeriği hazırlamaya </a:t>
            </a:r>
            <a:r>
              <a:rPr lang="tr-TR" sz="2000" dirty="0" err="1"/>
              <a:t>başlıyorumm</a:t>
            </a:r>
            <a:r>
              <a:rPr lang="tr-TR" sz="2000" dirty="0"/>
              <a:t>...</a:t>
            </a:r>
          </a:p>
          <a:p>
            <a:endParaRPr lang="tr-TR" sz="2000" dirty="0"/>
          </a:p>
          <a:p>
            <a:r>
              <a:rPr lang="tr-TR" sz="2000" dirty="0"/>
              <a:t>Günümüzün en popüler dillerinden biri olarak kabul edilen</a:t>
            </a:r>
          </a:p>
          <a:p>
            <a:r>
              <a:rPr lang="tr-TR" sz="2000" i="1" u="sng" dirty="0" err="1"/>
              <a:t>Python</a:t>
            </a:r>
            <a:r>
              <a:rPr lang="tr-TR" sz="2000" i="1" u="sng" dirty="0"/>
              <a:t> programa dili ile </a:t>
            </a:r>
            <a:r>
              <a:rPr lang="tr-TR" sz="2000" dirty="0"/>
              <a:t>"Bir soru, bir cevap" şeklinde bir ambiyans oluşturacağız.. </a:t>
            </a:r>
          </a:p>
          <a:p>
            <a:endParaRPr lang="tr-TR" sz="2000" dirty="0"/>
          </a:p>
          <a:p>
            <a:r>
              <a:rPr lang="tr-TR" sz="2000" dirty="0">
                <a:solidFill>
                  <a:srgbClr val="FF0000"/>
                </a:solidFill>
              </a:rPr>
              <a:t>Problem çözümleri</a:t>
            </a:r>
            <a:r>
              <a:rPr lang="tr-TR" sz="2000" dirty="0"/>
              <a:t>, </a:t>
            </a:r>
            <a:r>
              <a:rPr lang="tr-TR" sz="2000" dirty="0">
                <a:solidFill>
                  <a:schemeClr val="accent2">
                    <a:lumMod val="50000"/>
                  </a:schemeClr>
                </a:solidFill>
              </a:rPr>
              <a:t>sizden gelen sorular </a:t>
            </a:r>
            <a:r>
              <a:rPr lang="tr-TR" sz="2000" dirty="0"/>
              <a:t>ve </a:t>
            </a:r>
            <a:r>
              <a:rPr lang="tr-TR" sz="2000" dirty="0">
                <a:solidFill>
                  <a:srgbClr val="00B050"/>
                </a:solidFill>
              </a:rPr>
              <a:t>küçük programcıklarla</a:t>
            </a:r>
            <a:r>
              <a:rPr lang="tr-TR" sz="2000" dirty="0"/>
              <a:t> dolu bir ortam.</a:t>
            </a:r>
          </a:p>
          <a:p>
            <a:endParaRPr lang="tr-TR" sz="2400" dirty="0"/>
          </a:p>
          <a:p>
            <a:r>
              <a:rPr lang="tr-TR" sz="2000" dirty="0"/>
              <a:t>İçerikleri </a:t>
            </a:r>
            <a:r>
              <a:rPr lang="tr-TR" sz="2400" b="1" dirty="0">
                <a:solidFill>
                  <a:srgbClr val="7030A0"/>
                </a:solidFill>
              </a:rPr>
              <a:t>@</a:t>
            </a:r>
            <a:r>
              <a:rPr lang="tr-TR" sz="2400" b="1" dirty="0" err="1">
                <a:solidFill>
                  <a:srgbClr val="7030A0"/>
                </a:solidFill>
              </a:rPr>
              <a:t>codewithperesthayal</a:t>
            </a:r>
            <a:r>
              <a:rPr lang="tr-TR" sz="2400" dirty="0">
                <a:solidFill>
                  <a:srgbClr val="7030A0"/>
                </a:solidFill>
              </a:rPr>
              <a:t> </a:t>
            </a:r>
            <a:r>
              <a:rPr lang="tr-TR" sz="2000" dirty="0"/>
              <a:t>sayfasından paylaşacağım.</a:t>
            </a:r>
          </a:p>
          <a:p>
            <a:r>
              <a:rPr lang="tr-TR" sz="2000" dirty="0"/>
              <a:t>Kaynak kodlara doğrudan erişim için biyografide belirtilen linki kullanabilirsiniz.. </a:t>
            </a:r>
          </a:p>
          <a:p>
            <a:r>
              <a:rPr lang="tr-TR" sz="2400" dirty="0"/>
              <a:t>                             									</a:t>
            </a:r>
          </a:p>
          <a:p>
            <a:r>
              <a:rPr lang="tr-TR" sz="2400" i="1" dirty="0"/>
              <a:t>												</a:t>
            </a:r>
            <a:r>
              <a:rPr lang="tr-TR" sz="2000" i="1" dirty="0">
                <a:highlight>
                  <a:srgbClr val="FFFF00"/>
                </a:highlight>
              </a:rPr>
              <a:t>Hadi birlikte büyüyelim :) </a:t>
            </a:r>
            <a:r>
              <a:rPr lang="tr-TR" sz="2000" dirty="0">
                <a:highlight>
                  <a:srgbClr val="FFFF00"/>
                </a:highlight>
              </a:rPr>
              <a:t>    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2A831EA-E38D-4EFC-8E38-E63103009D30}"/>
              </a:ext>
            </a:extLst>
          </p:cNvPr>
          <p:cNvSpPr/>
          <p:nvPr/>
        </p:nvSpPr>
        <p:spPr>
          <a:xfrm>
            <a:off x="938564" y="5892373"/>
            <a:ext cx="40627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Sıradaki içerikler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4B1D593-24DD-4DD7-9323-846A382C4D64}"/>
              </a:ext>
            </a:extLst>
          </p:cNvPr>
          <p:cNvSpPr txBox="1"/>
          <p:nvPr/>
        </p:nvSpPr>
        <p:spPr>
          <a:xfrm>
            <a:off x="597875" y="6602679"/>
            <a:ext cx="9155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/>
              <a:t>Videolarınızdan sesin ayrı bir dosyaya çıkartılması.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/>
              <a:t>Sosyal medya paylaşımlarınızda düzinelerce fotoğraflarınızı </a:t>
            </a:r>
            <a:r>
              <a:rPr lang="tr-TR" b="1" i="1" dirty="0"/>
              <a:t>kırpmamak</a:t>
            </a:r>
            <a:r>
              <a:rPr lang="tr-TR" i="1" dirty="0"/>
              <a:t> üzere otomatik kare haline getirme.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err="1"/>
              <a:t>İnstagram</a:t>
            </a:r>
            <a:r>
              <a:rPr lang="tr-TR" i="1" dirty="0"/>
              <a:t> için</a:t>
            </a:r>
            <a:r>
              <a:rPr lang="tr-TR" dirty="0"/>
              <a:t> </a:t>
            </a:r>
            <a:r>
              <a:rPr lang="tr-TR" b="1" dirty="0"/>
              <a:t>bot</a:t>
            </a:r>
            <a:r>
              <a:rPr lang="tr-TR" dirty="0"/>
              <a:t> </a:t>
            </a:r>
            <a:r>
              <a:rPr lang="tr-TR" i="1" dirty="0"/>
              <a:t>ve</a:t>
            </a:r>
            <a:r>
              <a:rPr lang="tr-TR" dirty="0"/>
              <a:t> </a:t>
            </a:r>
            <a:r>
              <a:rPr lang="tr-TR" b="1" dirty="0"/>
              <a:t>takipçi ön izleme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/>
              <a:t>WEB sitelerinde</a:t>
            </a:r>
            <a:r>
              <a:rPr lang="tr-TR" dirty="0"/>
              <a:t> </a:t>
            </a:r>
            <a:r>
              <a:rPr lang="tr-TR" b="1" dirty="0"/>
              <a:t>otomatik form doldurma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/>
              <a:t>Normal dağılım ile </a:t>
            </a:r>
            <a:r>
              <a:rPr lang="tr-TR" b="1" dirty="0"/>
              <a:t>pi</a:t>
            </a:r>
            <a:r>
              <a:rPr lang="tr-TR" dirty="0"/>
              <a:t> </a:t>
            </a:r>
            <a:r>
              <a:rPr lang="tr-TR" i="1" dirty="0"/>
              <a:t>sayısının</a:t>
            </a:r>
            <a:r>
              <a:rPr lang="tr-TR" dirty="0"/>
              <a:t> </a:t>
            </a:r>
            <a:r>
              <a:rPr lang="tr-TR" b="1" dirty="0"/>
              <a:t>hesaplanması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/>
              <a:t>Klasördeki</a:t>
            </a:r>
            <a:r>
              <a:rPr lang="tr-TR" dirty="0"/>
              <a:t> </a:t>
            </a:r>
            <a:r>
              <a:rPr lang="tr-TR" b="1" dirty="0"/>
              <a:t>.</a:t>
            </a:r>
            <a:r>
              <a:rPr lang="tr-TR" b="1" dirty="0" err="1"/>
              <a:t>txt</a:t>
            </a:r>
            <a:r>
              <a:rPr lang="tr-TR" dirty="0"/>
              <a:t> </a:t>
            </a:r>
            <a:r>
              <a:rPr lang="tr-TR" i="1" dirty="0"/>
              <a:t>belgelerinin</a:t>
            </a:r>
            <a:r>
              <a:rPr lang="tr-TR" dirty="0"/>
              <a:t> </a:t>
            </a:r>
            <a:r>
              <a:rPr lang="tr-TR" b="1" dirty="0"/>
              <a:t>.</a:t>
            </a:r>
            <a:r>
              <a:rPr lang="tr-TR" b="1" dirty="0" err="1"/>
              <a:t>pdf</a:t>
            </a:r>
            <a:r>
              <a:rPr lang="tr-TR" i="1" dirty="0" err="1"/>
              <a:t>’e</a:t>
            </a:r>
            <a:r>
              <a:rPr lang="tr-TR" i="1" dirty="0"/>
              <a:t> çevrilmesi.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/>
              <a:t>Klasörde bulunan dosyalarınızın </a:t>
            </a:r>
            <a:r>
              <a:rPr lang="tr-TR" b="1" dirty="0"/>
              <a:t>belirlediğiniz uzantıya</a:t>
            </a:r>
            <a:r>
              <a:rPr lang="tr-TR" i="1" dirty="0"/>
              <a:t> göre </a:t>
            </a:r>
            <a:r>
              <a:rPr lang="tr-TR" b="1" i="1" dirty="0"/>
              <a:t>.</a:t>
            </a:r>
            <a:r>
              <a:rPr lang="tr-TR" b="1" i="1" dirty="0" err="1"/>
              <a:t>zip</a:t>
            </a:r>
            <a:r>
              <a:rPr lang="tr-TR" i="1" dirty="0" err="1"/>
              <a:t>’lenmesi</a:t>
            </a:r>
            <a:r>
              <a:rPr lang="tr-TR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/>
              <a:t>Facebook üzerinden </a:t>
            </a:r>
            <a:r>
              <a:rPr lang="tr-TR" b="1" dirty="0"/>
              <a:t>.</a:t>
            </a:r>
            <a:r>
              <a:rPr lang="tr-TR" b="1" dirty="0" err="1"/>
              <a:t>txt</a:t>
            </a:r>
            <a:r>
              <a:rPr lang="tr-TR" i="1" dirty="0"/>
              <a:t> belgesine yazdığınız isim listesine </a:t>
            </a:r>
            <a:r>
              <a:rPr lang="tr-TR" b="1" dirty="0"/>
              <a:t>toplu mesaj</a:t>
            </a:r>
            <a:r>
              <a:rPr lang="tr-TR" i="1" dirty="0"/>
              <a:t> gönderimi.</a:t>
            </a:r>
          </a:p>
        </p:txBody>
      </p:sp>
    </p:spTree>
    <p:extLst>
      <p:ext uri="{BB962C8B-B14F-4D97-AF65-F5344CB8AC3E}">
        <p14:creationId xmlns:p14="http://schemas.microsoft.com/office/powerpoint/2010/main" val="259577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çizim içeren bir resim&#10;&#10;Açıklama otomatik olarak oluşturuldu">
            <a:extLst>
              <a:ext uri="{FF2B5EF4-FFF2-40B4-BE49-F238E27FC236}">
                <a16:creationId xmlns:a16="http://schemas.microsoft.com/office/drawing/2014/main" id="{266E91AD-915F-42F0-9C91-6DC6D503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18" y="2594751"/>
            <a:ext cx="3600000" cy="3600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1FB4C2E-2BF4-41F3-9A1C-BCA1796F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053" cy="1619333"/>
          </a:xfrm>
          <a:prstGeom prst="rect">
            <a:avLst/>
          </a:prstGeom>
        </p:spPr>
      </p:pic>
      <p:pic>
        <p:nvPicPr>
          <p:cNvPr id="1026" name="Picture 2" descr="YouTube">
            <a:extLst>
              <a:ext uri="{FF2B5EF4-FFF2-40B4-BE49-F238E27FC236}">
                <a16:creationId xmlns:a16="http://schemas.microsoft.com/office/drawing/2014/main" id="{6CD56BB2-EF27-494F-A07A-DE3040ED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36" y="6194751"/>
            <a:ext cx="2457544" cy="245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epad Nedir? | WM Aracı">
            <a:extLst>
              <a:ext uri="{FF2B5EF4-FFF2-40B4-BE49-F238E27FC236}">
                <a16:creationId xmlns:a16="http://schemas.microsoft.com/office/drawing/2014/main" id="{EF0AB1D6-4ACE-47B0-8D38-C232DB74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8" y="6455292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Icons - Download 667 Free Download icons here">
            <a:extLst>
              <a:ext uri="{FF2B5EF4-FFF2-40B4-BE49-F238E27FC236}">
                <a16:creationId xmlns:a16="http://schemas.microsoft.com/office/drawing/2014/main" id="{866273C2-E846-452D-845C-901754F6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55" y="7111130"/>
            <a:ext cx="624785" cy="62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 Video Logo Png">
            <a:extLst>
              <a:ext uri="{FF2B5EF4-FFF2-40B4-BE49-F238E27FC236}">
                <a16:creationId xmlns:a16="http://schemas.microsoft.com/office/drawing/2014/main" id="{A3ABCDE3-8124-4604-A708-17DAC34C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24" y="6282216"/>
            <a:ext cx="1657828" cy="16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urved arrow - Free arrows icons">
            <a:extLst>
              <a:ext uri="{FF2B5EF4-FFF2-40B4-BE49-F238E27FC236}">
                <a16:creationId xmlns:a16="http://schemas.microsoft.com/office/drawing/2014/main" id="{F58FB15E-7365-48E1-AFA2-DBC4A211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2815">
            <a:off x="2985897" y="6534948"/>
            <a:ext cx="812041" cy="81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313CD16-5348-45CF-A3EF-26540A8D1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197065">
            <a:off x="6326559" y="7626577"/>
            <a:ext cx="1080000" cy="108642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85D878D-CC5E-460F-9638-117FE46691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558" y="8690035"/>
            <a:ext cx="3230502" cy="107683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8B14022-0D75-4B80-A98B-AE73F72AEB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040" y="8632226"/>
            <a:ext cx="2899957" cy="119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çizim içeren bir resim&#10;&#10;Açıklama otomatik olarak oluşturuldu">
            <a:extLst>
              <a:ext uri="{FF2B5EF4-FFF2-40B4-BE49-F238E27FC236}">
                <a16:creationId xmlns:a16="http://schemas.microsoft.com/office/drawing/2014/main" id="{266E91AD-915F-42F0-9C91-6DC6D503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585" y="2829212"/>
            <a:ext cx="3600000" cy="3600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BB5A697-1720-4CE7-B2DB-091968A66D5E}"/>
              </a:ext>
            </a:extLst>
          </p:cNvPr>
          <p:cNvSpPr/>
          <p:nvPr/>
        </p:nvSpPr>
        <p:spPr>
          <a:xfrm>
            <a:off x="2391764" y="6910743"/>
            <a:ext cx="560030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Problem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1FB4C2E-2BF4-41F3-9A1C-BCA1796F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053" cy="161933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28F96B6-1080-4E6F-A643-B110135C3751}"/>
              </a:ext>
            </a:extLst>
          </p:cNvPr>
          <p:cNvSpPr txBox="1"/>
          <p:nvPr/>
        </p:nvSpPr>
        <p:spPr>
          <a:xfrm>
            <a:off x="5656385" y="8034127"/>
            <a:ext cx="212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</a:rPr>
              <a:t>Largest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prime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</a:rPr>
              <a:t>factor</a:t>
            </a:r>
            <a:endParaRPr lang="tr-TR" b="1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 descr="Basit Bir C Programı ve Temel Kavramlar – Mustafa Yemural">
            <a:extLst>
              <a:ext uri="{FF2B5EF4-FFF2-40B4-BE49-F238E27FC236}">
                <a16:creationId xmlns:a16="http://schemas.microsoft.com/office/drawing/2014/main" id="{5C5FB457-745E-4F97-8574-2C06DB29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7" y="26192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79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833FCA-ABE5-4F19-8E9B-30FBC8726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053" cy="161933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D9B10F8-1EA6-4007-B3FA-046B7D40DE29}"/>
              </a:ext>
            </a:extLst>
          </p:cNvPr>
          <p:cNvSpPr txBox="1"/>
          <p:nvPr/>
        </p:nvSpPr>
        <p:spPr>
          <a:xfrm>
            <a:off x="536453" y="6834552"/>
            <a:ext cx="90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9" name="Konuşma Balonu: Köşeleri Yuvarlanmış Dikdörtgen 8">
            <a:extLst>
              <a:ext uri="{FF2B5EF4-FFF2-40B4-BE49-F238E27FC236}">
                <a16:creationId xmlns:a16="http://schemas.microsoft.com/office/drawing/2014/main" id="{2C37A8D6-9200-4CBF-9531-57F2E264CE8E}"/>
              </a:ext>
            </a:extLst>
          </p:cNvPr>
          <p:cNvSpPr/>
          <p:nvPr/>
        </p:nvSpPr>
        <p:spPr>
          <a:xfrm>
            <a:off x="473382" y="2924907"/>
            <a:ext cx="9374003" cy="4419601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400" dirty="0">
                <a:solidFill>
                  <a:srgbClr val="FF0000"/>
                </a:solidFill>
              </a:rPr>
              <a:t>Youtube Video </a:t>
            </a:r>
            <a:r>
              <a:rPr lang="tr-TR" sz="2400" dirty="0" err="1">
                <a:solidFill>
                  <a:srgbClr val="FF0000"/>
                </a:solidFill>
              </a:rPr>
              <a:t>Downloader</a:t>
            </a:r>
            <a:endParaRPr lang="tr-TR" sz="24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Save the video names into text document you want to download.</a:t>
            </a:r>
            <a:endParaRPr lang="tr-TR" sz="2000" dirty="0">
              <a:solidFill>
                <a:schemeClr val="tx1"/>
              </a:solidFill>
            </a:endParaRPr>
          </a:p>
          <a:p>
            <a:r>
              <a:rPr lang="tr-TR" sz="2000" dirty="0" err="1">
                <a:solidFill>
                  <a:schemeClr val="tx1"/>
                </a:solidFill>
              </a:rPr>
              <a:t>After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this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script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will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read</a:t>
            </a:r>
            <a:r>
              <a:rPr lang="tr-TR" sz="2000" dirty="0">
                <a:solidFill>
                  <a:schemeClr val="tx1"/>
                </a:solidFill>
              </a:rPr>
              <a:t> video </a:t>
            </a:r>
            <a:r>
              <a:rPr lang="tr-TR" sz="2000" dirty="0" err="1">
                <a:solidFill>
                  <a:schemeClr val="tx1"/>
                </a:solidFill>
              </a:rPr>
              <a:t>titles</a:t>
            </a:r>
            <a:r>
              <a:rPr lang="tr-TR" sz="2000" dirty="0">
                <a:solidFill>
                  <a:schemeClr val="tx1"/>
                </a:solidFill>
              </a:rPr>
              <a:t> in </a:t>
            </a:r>
            <a:r>
              <a:rPr lang="tr-TR" sz="2000" dirty="0" err="1">
                <a:solidFill>
                  <a:schemeClr val="tx1"/>
                </a:solidFill>
              </a:rPr>
              <a:t>text</a:t>
            </a:r>
            <a:r>
              <a:rPr lang="tr-TR" sz="2000" dirty="0">
                <a:solidFill>
                  <a:schemeClr val="tx1"/>
                </a:solidFill>
              </a:rPr>
              <a:t> file </a:t>
            </a:r>
            <a:r>
              <a:rPr lang="tr-TR" sz="2000" dirty="0" err="1">
                <a:solidFill>
                  <a:schemeClr val="tx1"/>
                </a:solidFill>
              </a:rPr>
              <a:t>which</a:t>
            </a:r>
            <a:r>
              <a:rPr lang="tr-TR" sz="2000" dirty="0">
                <a:solidFill>
                  <a:schemeClr val="tx1"/>
                </a:solidFill>
              </a:rPr>
              <a:t> is </a:t>
            </a:r>
            <a:r>
              <a:rPr lang="tr-TR" sz="2000" dirty="0" err="1">
                <a:solidFill>
                  <a:schemeClr val="tx1"/>
                </a:solidFill>
              </a:rPr>
              <a:t>prepared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by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you</a:t>
            </a:r>
            <a:r>
              <a:rPr lang="tr-TR" sz="2000" dirty="0">
                <a:solidFill>
                  <a:schemeClr val="tx1"/>
                </a:solidFill>
              </a:rPr>
              <a:t>, </a:t>
            </a:r>
            <a:r>
              <a:rPr lang="tr-TR" sz="2000" dirty="0" err="1">
                <a:solidFill>
                  <a:schemeClr val="tx1"/>
                </a:solidFill>
              </a:rPr>
              <a:t>and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will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download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all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them</a:t>
            </a:r>
            <a:r>
              <a:rPr lang="tr-TR" sz="2000" dirty="0">
                <a:solidFill>
                  <a:schemeClr val="tx1"/>
                </a:solidFill>
              </a:rPr>
              <a:t>.</a:t>
            </a:r>
          </a:p>
          <a:p>
            <a:endParaRPr lang="tr-TR" sz="2400" dirty="0">
              <a:solidFill>
                <a:srgbClr val="FF0000"/>
              </a:solidFill>
            </a:endParaRPr>
          </a:p>
          <a:p>
            <a:r>
              <a:rPr lang="tr-TR" sz="2400" dirty="0">
                <a:solidFill>
                  <a:srgbClr val="FF0000"/>
                </a:solidFill>
              </a:rPr>
              <a:t>Youtube Video İndirici </a:t>
            </a:r>
          </a:p>
          <a:p>
            <a:r>
              <a:rPr lang="tr-TR" sz="2000" dirty="0">
                <a:solidFill>
                  <a:schemeClr val="tx1"/>
                </a:solidFill>
              </a:rPr>
              <a:t>Video adlarını indirmek istediğiniz metin belgesine kaydedin.</a:t>
            </a:r>
          </a:p>
          <a:p>
            <a:r>
              <a:rPr lang="tr-TR" sz="2000" dirty="0">
                <a:solidFill>
                  <a:schemeClr val="tx1"/>
                </a:solidFill>
              </a:rPr>
              <a:t>Bundan sonra bu komut dosyası, hazırladığınız metin dosyasındaki video başlıklarını okuyacak ve tümünü indirecektir.</a:t>
            </a:r>
          </a:p>
        </p:txBody>
      </p:sp>
    </p:spTree>
    <p:extLst>
      <p:ext uri="{BB962C8B-B14F-4D97-AF65-F5344CB8AC3E}">
        <p14:creationId xmlns:p14="http://schemas.microsoft.com/office/powerpoint/2010/main" val="396891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833FCA-ABE5-4F19-8E9B-30FBC8726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053" cy="161933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D9B10F8-1EA6-4007-B3FA-046B7D40DE29}"/>
              </a:ext>
            </a:extLst>
          </p:cNvPr>
          <p:cNvSpPr txBox="1"/>
          <p:nvPr/>
        </p:nvSpPr>
        <p:spPr>
          <a:xfrm>
            <a:off x="536453" y="6834552"/>
            <a:ext cx="90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5" name="Picture 2" descr="Basit Bir C Programı ve Temel Kavramlar – Mustafa Yemural">
            <a:extLst>
              <a:ext uri="{FF2B5EF4-FFF2-40B4-BE49-F238E27FC236}">
                <a16:creationId xmlns:a16="http://schemas.microsoft.com/office/drawing/2014/main" id="{45490146-CF20-4AF5-A03F-71BF76CA4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45" y="328691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8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42DA975-E10A-4549-A11B-A669640D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10382250" cy="103822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1FB4C2E-2BF4-41F3-9A1C-BCA1796F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91" y="0"/>
            <a:ext cx="2013053" cy="161933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71132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61FB4C2E-2BF4-41F3-9A1C-BCA1796F0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91" y="0"/>
            <a:ext cx="2013053" cy="161933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6" name="Resim 5" descr="ekran görüntüsü, saat içeren bir resim&#10;&#10;Açıklama otomatik olarak oluşturuldu">
            <a:extLst>
              <a:ext uri="{FF2B5EF4-FFF2-40B4-BE49-F238E27FC236}">
                <a16:creationId xmlns:a16="http://schemas.microsoft.com/office/drawing/2014/main" id="{CD5B2E13-E942-44D5-937B-D5EC22C5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10382250" cy="1038225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A804020-7EF7-4DB1-9F20-17F0C113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91" y="0"/>
            <a:ext cx="2013053" cy="161933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9158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833FCA-ABE5-4F19-8E9B-30FBC8726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053" cy="161933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D9B10F8-1EA6-4007-B3FA-046B7D40DE29}"/>
              </a:ext>
            </a:extLst>
          </p:cNvPr>
          <p:cNvSpPr txBox="1"/>
          <p:nvPr/>
        </p:nvSpPr>
        <p:spPr>
          <a:xfrm>
            <a:off x="536453" y="6834552"/>
            <a:ext cx="90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6" name="Resim 5" descr="çizim içeren bir resim&#10;&#10;Açıklama otomatik olarak oluşturuldu">
            <a:extLst>
              <a:ext uri="{FF2B5EF4-FFF2-40B4-BE49-F238E27FC236}">
                <a16:creationId xmlns:a16="http://schemas.microsoft.com/office/drawing/2014/main" id="{BD14F5B8-0168-4FCE-AD97-C32ABCC9E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5" y="339191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kuş, çiçek içeren bir resim&#10;&#10;Açıklama otomatik olarak oluşturuldu">
            <a:extLst>
              <a:ext uri="{FF2B5EF4-FFF2-40B4-BE49-F238E27FC236}">
                <a16:creationId xmlns:a16="http://schemas.microsoft.com/office/drawing/2014/main" id="{3729FBB8-4563-4830-BFC4-0E7DAE406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10382250" cy="1038225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D833FCA-ABE5-4F19-8E9B-30FBC8726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053" cy="161933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D9B10F8-1EA6-4007-B3FA-046B7D40DE29}"/>
              </a:ext>
            </a:extLst>
          </p:cNvPr>
          <p:cNvSpPr txBox="1"/>
          <p:nvPr/>
        </p:nvSpPr>
        <p:spPr>
          <a:xfrm>
            <a:off x="536453" y="6834552"/>
            <a:ext cx="90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099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232</Words>
  <Application>Microsoft Office PowerPoint</Application>
  <PresentationFormat>Özel</PresentationFormat>
  <Paragraphs>31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HP</cp:lastModifiedBy>
  <cp:revision>25</cp:revision>
  <dcterms:created xsi:type="dcterms:W3CDTF">2020-04-25T14:12:38Z</dcterms:created>
  <dcterms:modified xsi:type="dcterms:W3CDTF">2020-04-26T22:49:58Z</dcterms:modified>
</cp:coreProperties>
</file>