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4" r:id="rId9"/>
    <p:sldId id="262" r:id="rId10"/>
    <p:sldId id="261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AA4F-0AF1-F548-87A1-4047D60B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C569F-1228-C245-A7E3-12FC76602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8E3A-142E-D142-A654-2471374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DD57F-CE59-3648-833A-8C874DE2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CEDA6-8A04-0A4D-AF83-62079AD7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80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653BF-32A8-294D-8798-86EE8B98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D4CC7B-0F3C-E14B-B36F-2EBE12E0F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04C0D-D0FF-A145-97D1-30C79111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B8EF4-A304-454D-813B-D25A7028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141BB-0D25-8E4A-9FCE-31913E49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40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617A2-79E4-6945-BF85-86BBF414B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035EE-C06F-5A4E-9647-DB919F56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E62C6-A42A-8843-B0B0-DACDE360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5D8F4-E49A-B445-BE08-4F2CC72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60ED7-A784-6246-8632-791EC54C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2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B3884-A0E4-6549-B660-E5E8F892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DBE40-5A4B-724F-91C5-410BF5AD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6F7DC-9237-3E41-B077-8F695E90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7A520-8AF2-EC47-8B11-705387C2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0D29D-DB1F-974A-A4DC-7BE36ED0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7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397E-462C-0B48-AD12-581DE411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5C3E9-F224-E349-90A2-639419A5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33DE1-C2AA-3041-B922-C7C5AB5B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8C61F-FBC9-6946-BDB9-374404F7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2C327-5DDD-C64B-AFD5-8C6735B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15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4106-8F46-0E41-8292-F855DDA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96996-3A9E-CE48-B41E-E5D6E037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2D255C-B3B2-1342-9126-B83D72A0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A6669-07EE-6C4E-BCE6-A4A2960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2F07A-73E6-604C-B61A-25B6EBDC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DD6BC-C049-C649-A699-981DC69A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4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27712-002A-474F-80EB-387BD079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A1213-148E-3E46-A6B1-4C4308F4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8CF36-1D08-9346-A441-15A7F0C6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24647D-B756-3D4F-8AAE-2A1AC0A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9B6EA8-49E6-6743-B2BA-1B67CB23A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0ADB8A-D20C-434C-A108-DDD0C76A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3CFCA5-7EC1-2E40-9A80-22E92C4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60C12-CABF-114A-B70D-55A6029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2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EAD0-C294-5E41-8B80-4D7C7589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46F95-21AE-694D-87D1-0131AD9B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4B696-C831-8D4D-AFF9-870A9989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83DC7-7F37-CF4C-85ED-D58779A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9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D2A53-0B73-2B49-8F2D-4F665C77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F6D58-7722-7448-B06E-A751C283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98527-8A2D-824A-9C7F-A8D7A9CF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27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B710E-343D-B549-8383-2F4405A9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2B8B5-70BB-4942-BF09-8CBF28E9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AC71F-46C4-874A-ABCF-B157CBB8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7638D-7376-4D44-9E6B-9B00BB1E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DA1D6-4A42-3046-A4F1-AF9CF08F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10631-F9C8-C148-B7D4-E223691F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82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77907-3C95-D247-AD07-08FBCF1C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D3825-22F1-6B42-A870-C743637F9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CFD35-211E-A74F-BF74-9F79417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0C446D-2B5E-0741-B50F-F905A5AD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CD7AB-CB99-7A40-A022-BE643DD9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D5035-D2A1-024D-8A9D-3BBED428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9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3782E-6BA3-554F-811D-6ADD2E11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4AE6FD-2AFB-064D-BF12-A32391CE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851A8-B27E-A74E-A325-0E7D18F3C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F4A5-D27D-FF4F-80A4-8B0D745C8DD0}" type="datetimeFigureOut">
              <a:rPr kumimoji="1" lang="ko-KR" altLang="en-US" smtClean="0"/>
              <a:t>2019. 1. 7.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03C94-C182-7646-A1F4-17A95EE12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8349F-02E4-FB47-A87F-ED09A541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8E976-BACE-C343-9467-7A5445AD7B0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94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968FA-AF24-9D4A-A6B8-C10E0476F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SCCC </a:t>
            </a:r>
            <a:r>
              <a:rPr kumimoji="1" lang="ko-KR" altLang="en-US" dirty="0"/>
              <a:t>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54D38-050F-F848-B843-B39550329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err="1"/>
              <a:t>시간복잡도</a:t>
            </a:r>
            <a:r>
              <a:rPr kumimoji="1" lang="en-US" altLang="ko-KR" sz="4000" dirty="0"/>
              <a:t>+</a:t>
            </a:r>
            <a:r>
              <a:rPr kumimoji="1" lang="ko-KR" altLang="en-US" sz="4000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5841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3463-1085-7748-B6F8-AC9DDF0F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대중적인 알고리즘의 </a:t>
            </a:r>
            <a:r>
              <a:rPr kumimoji="1" lang="ko-KR" altLang="en-US" dirty="0" err="1"/>
              <a:t>시간복잡도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91D49-BF91-1F4E-AF36-F4029669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단순 </a:t>
            </a:r>
            <a:r>
              <a:rPr kumimoji="1" lang="ko-KR" altLang="en-US" dirty="0" err="1"/>
              <a:t>연결리스트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조회</a:t>
            </a:r>
            <a:r>
              <a:rPr kumimoji="1" lang="en-US" altLang="ko-KR" dirty="0"/>
              <a:t> – O(N)</a:t>
            </a:r>
          </a:p>
          <a:p>
            <a:pPr lvl="1"/>
            <a:r>
              <a:rPr kumimoji="1" lang="ko-KR" altLang="en-US" dirty="0"/>
              <a:t>삽입</a:t>
            </a:r>
            <a:r>
              <a:rPr kumimoji="1" lang="en-US" altLang="ko-KR" dirty="0"/>
              <a:t> – O(N) </a:t>
            </a:r>
          </a:p>
          <a:p>
            <a:pPr lvl="1"/>
            <a:r>
              <a:rPr kumimoji="1" lang="ko-KR" altLang="en-US" dirty="0"/>
              <a:t>삭제</a:t>
            </a:r>
            <a:r>
              <a:rPr kumimoji="1" lang="en-US" altLang="ko-KR" dirty="0"/>
              <a:t> – O(N)</a:t>
            </a:r>
          </a:p>
          <a:p>
            <a:r>
              <a:rPr kumimoji="1" lang="ko-KR" altLang="en-US" dirty="0"/>
              <a:t>정렬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선택정렬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O(N^2)		</a:t>
            </a:r>
          </a:p>
          <a:p>
            <a:pPr lvl="1"/>
            <a:r>
              <a:rPr kumimoji="1" lang="ko-KR" altLang="en-US" dirty="0" err="1"/>
              <a:t>버블정렬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O(N^2)</a:t>
            </a:r>
          </a:p>
          <a:p>
            <a:pPr lvl="1"/>
            <a:r>
              <a:rPr kumimoji="1" lang="ko-KR" altLang="en-US" dirty="0" err="1"/>
              <a:t>삽입정렬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O(N^2)</a:t>
            </a:r>
          </a:p>
          <a:p>
            <a:pPr lvl="1"/>
            <a:r>
              <a:rPr kumimoji="1" lang="ko-KR" altLang="en-US" dirty="0" err="1"/>
              <a:t>퀵정렬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O(N^2)</a:t>
            </a:r>
          </a:p>
          <a:p>
            <a:pPr lvl="1"/>
            <a:r>
              <a:rPr kumimoji="1" lang="en-US" altLang="ko-KR" dirty="0" err="1"/>
              <a:t>etc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02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E3463-1085-7748-B6F8-AC9DDF0F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대중적인 알고리즘의 </a:t>
            </a:r>
            <a:r>
              <a:rPr kumimoji="1" lang="ko-KR" altLang="en-US" dirty="0" err="1"/>
              <a:t>시간복잡도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91D49-BF91-1F4E-AF36-F4029669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스택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삽입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O(1)</a:t>
            </a:r>
          </a:p>
          <a:p>
            <a:pPr lvl="1"/>
            <a:r>
              <a:rPr kumimoji="1" lang="ko-KR" altLang="en-US" dirty="0"/>
              <a:t>삭제</a:t>
            </a:r>
            <a:r>
              <a:rPr kumimoji="1" lang="en-US" altLang="ko-KR" dirty="0"/>
              <a:t> – O(1)</a:t>
            </a:r>
          </a:p>
          <a:p>
            <a:r>
              <a:rPr kumimoji="1" lang="ko-KR" altLang="en-US" dirty="0"/>
              <a:t>이분 탐색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탐색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 err="1"/>
              <a:t>힙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삽입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삭제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O(</a:t>
            </a:r>
            <a:r>
              <a:rPr kumimoji="1" lang="en-US" altLang="ko-KR" dirty="0" err="1"/>
              <a:t>logN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CCA1A-4429-BA40-A223-C92AC39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65FE-0C83-2742-A422-BB0DAD9C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시간복잡도를 생각하며 적절한 방안을 찾아 문제를 풀어봅시다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STL</a:t>
            </a:r>
            <a:r>
              <a:rPr kumimoji="1" lang="ko-KR" altLang="en-US" dirty="0"/>
              <a:t>을 적절히 활용해서 시간단축</a:t>
            </a:r>
          </a:p>
        </p:txBody>
      </p:sp>
    </p:spTree>
    <p:extLst>
      <p:ext uri="{BB962C8B-B14F-4D97-AF65-F5344CB8AC3E}">
        <p14:creationId xmlns:p14="http://schemas.microsoft.com/office/powerpoint/2010/main" val="17516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77E9-28E1-1941-895E-CC3887EE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/>
              <a:t>시간복잡도란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84931-070D-7041-9949-C758788F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input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 까지 걸리는 시간</a:t>
            </a:r>
            <a:endParaRPr kumimoji="1" lang="en-US" altLang="ko-KR" dirty="0"/>
          </a:p>
          <a:p>
            <a:r>
              <a:rPr kumimoji="1" lang="ko-KR" altLang="en-US" dirty="0"/>
              <a:t>알고리즘의 연산을 얼마나 하는가</a:t>
            </a:r>
            <a:endParaRPr kumimoji="1" lang="en-US" altLang="ko-KR" dirty="0"/>
          </a:p>
          <a:p>
            <a:r>
              <a:rPr kumimoji="1" lang="en-US" altLang="ko-KR" dirty="0"/>
              <a:t>==</a:t>
            </a:r>
            <a:r>
              <a:rPr kumimoji="1" lang="ko-KR" altLang="en-US" dirty="0"/>
              <a:t> 알고리즘이 얼마나 걸리는가</a:t>
            </a:r>
          </a:p>
        </p:txBody>
      </p:sp>
    </p:spTree>
    <p:extLst>
      <p:ext uri="{BB962C8B-B14F-4D97-AF65-F5344CB8AC3E}">
        <p14:creationId xmlns:p14="http://schemas.microsoft.com/office/powerpoint/2010/main" val="31968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CE6CF-4515-554B-BC05-F777D55E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시간복잡도란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D3CB1-CD4B-0047-8D33-75033F8F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왜 필요한가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최적화를 위해 필요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효율적</a:t>
            </a:r>
            <a:endParaRPr kumimoji="1" lang="en-US" altLang="ko-KR" dirty="0"/>
          </a:p>
          <a:p>
            <a:r>
              <a:rPr kumimoji="1" lang="ko-KR" altLang="en-US" dirty="0"/>
              <a:t>수행 횟수 구하는 방법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가장 간단한 연산</a:t>
            </a:r>
            <a:r>
              <a:rPr kumimoji="1" lang="en-US" altLang="ko-KR" dirty="0"/>
              <a:t>(</a:t>
            </a:r>
            <a:r>
              <a:rPr kumimoji="1" lang="ko-KR" altLang="en-US" dirty="0"/>
              <a:t>더하기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빼기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횟수를 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A9B87-FAE6-CB4A-A1A5-16E00F94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43" y="4191000"/>
            <a:ext cx="7213600" cy="266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8E8877-C5C1-1E43-8F80-C3C8DD96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86" y="5674403"/>
            <a:ext cx="952500" cy="317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9762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7B3F-894A-7B4A-BE9C-C75BB16A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시간복잡도</a:t>
            </a:r>
            <a:r>
              <a:rPr kumimoji="1" lang="ko-KR" altLang="en-US" dirty="0"/>
              <a:t> 표기법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59B72-6631-C44E-914F-E3E005996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2526"/>
              </a:xfrm>
            </p:spPr>
            <p:txBody>
              <a:bodyPr/>
              <a:lstStyle/>
              <a:p>
                <a:r>
                  <a:rPr kumimoji="1" lang="ko-KR" altLang="en-US" dirty="0"/>
                  <a:t>세가지 표기법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Big-O	</a:t>
                </a:r>
                <a:r>
                  <a:rPr kumimoji="1" lang="ko-KR" altLang="en-US" dirty="0"/>
                  <a:t>빅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오 표기법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최악의 경우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가장 보편적인 표기법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시간 복잡도에 가장 영향을 미치는 </a:t>
                </a:r>
                <a:r>
                  <a:rPr kumimoji="1" lang="ko-KR" altLang="en-US" dirty="0" err="1"/>
                  <a:t>차항만</a:t>
                </a:r>
                <a:r>
                  <a:rPr kumimoji="1" lang="ko-KR" altLang="en-US" dirty="0"/>
                  <a:t> 뺀다</a:t>
                </a:r>
                <a:r>
                  <a:rPr kumimoji="1" lang="en-US" altLang="ko-KR" dirty="0"/>
                  <a:t>)	</a:t>
                </a:r>
                <a:r>
                  <a:rPr kumimoji="1" lang="ko-KR" altLang="en-US" dirty="0"/>
                  <a:t>     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 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빅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오메가 표기법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최선의 경우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3"/>
                <a:r>
                  <a:rPr kumimoji="1" lang="ko-KR" altLang="en-US" dirty="0"/>
                  <a:t>      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en-US" altLang="ko-KR" dirty="0"/>
                  <a:t>(n^2),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en-US" altLang="ko-KR" dirty="0"/>
                  <a:t>(n),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en-US" altLang="ko-KR" dirty="0"/>
                  <a:t>(1)</a:t>
                </a:r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lvl="1"/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A59B72-6631-C44E-914F-E3E005996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2526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5D69173-B673-7347-956F-6D4012CA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58" y="3274203"/>
            <a:ext cx="5520148" cy="7270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2EC7DA-7BD8-BA4B-99F9-DF3A8C34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358" y="5110857"/>
            <a:ext cx="5072008" cy="6780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9D76BD-9753-4B49-8139-A5029CA1B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858" y="4067545"/>
            <a:ext cx="952500" cy="317500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5C32D1-D189-2F4C-B7E7-9BA366D44E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07" r="61660" b="466"/>
          <a:stretch/>
        </p:blipFill>
        <p:spPr>
          <a:xfrm>
            <a:off x="9200445" y="4069025"/>
            <a:ext cx="203200" cy="316020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2CD103-C5CE-2741-8C91-EBC43D81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358" y="5788886"/>
            <a:ext cx="952500" cy="31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4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1E18-EE38-F24C-AE8B-C1699B0D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시간복잡도</a:t>
            </a:r>
            <a:r>
              <a:rPr kumimoji="1" lang="ko-KR" altLang="en-US" dirty="0"/>
              <a:t> 표기법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ECB64F-85F8-5746-BF25-6F0163D19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kumimoji="1" lang="en-US" altLang="ko-KR" dirty="0"/>
                  <a:t>Big-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빅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 err="1"/>
                  <a:t>세타</a:t>
                </a:r>
                <a:r>
                  <a:rPr kumimoji="1" lang="ko-KR" altLang="en-US" dirty="0"/>
                  <a:t> 표기법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평균적인 복잡도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예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퀵소트는</a:t>
                </a:r>
                <a:r>
                  <a:rPr kumimoji="1" lang="ko-KR" altLang="en-US" dirty="0"/>
                  <a:t> 평균의 경우 </a:t>
                </a:r>
                <a:r>
                  <a:rPr kumimoji="1" lang="en-US" altLang="ko-KR" dirty="0" err="1"/>
                  <a:t>NLogN</a:t>
                </a:r>
                <a:r>
                  <a:rPr kumimoji="1"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dirty="0"/>
                  <a:t>(NLogN)</a:t>
                </a:r>
                <a:r>
                  <a:rPr kumimoji="1" lang="ko-KR" altLang="en-US" dirty="0"/>
                  <a:t>시간복잡도를 가진다  </a:t>
                </a:r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lvl="2"/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ECB64F-85F8-5746-BF25-6F0163D19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3A95DCE-F29E-FB42-A4DC-2DA9FE22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15" y="2610135"/>
            <a:ext cx="5918556" cy="5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173E-1AC0-B443-8EC6-FC3FA3AD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Big-O </a:t>
            </a:r>
            <a:r>
              <a:rPr kumimoji="1" lang="ko-KR" altLang="en-US" dirty="0"/>
              <a:t>표기법의 종류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850B73-C170-484F-8733-5DDA9472E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54" y="1947710"/>
            <a:ext cx="6950894" cy="3627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6320D9-19C8-E84D-853F-139ADBA1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34" y="2485747"/>
            <a:ext cx="3175916" cy="23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20678-2C18-7E4A-BAA3-70DCC2CE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Big-O </a:t>
            </a:r>
            <a:r>
              <a:rPr kumimoji="1" lang="ko-KR" altLang="en-US" dirty="0"/>
              <a:t>표기법의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F7280-06B7-7649-A59D-16604414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38" y="1917576"/>
            <a:ext cx="9611724" cy="37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49F49-4AB5-4B4F-BEB7-C21494E7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Big-O </a:t>
            </a:r>
            <a:r>
              <a:rPr kumimoji="1" lang="ko-KR" altLang="en-US" dirty="0"/>
              <a:t>표기법의 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65B06F-9235-524A-B0CA-08DCAD36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69" y="1546749"/>
            <a:ext cx="7783533" cy="44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8177-8C3B-514D-8B9D-E418AE18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시간복잡도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0CA78-3177-8C47-97F0-2F8835E5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대부분의 대회 문제의 수행 시간 제한은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초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초 </a:t>
            </a:r>
            <a:r>
              <a:rPr kumimoji="1" lang="en-US" altLang="ko-KR" dirty="0"/>
              <a:t>~=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억 번의 연산 수행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적절한 알고리즘을 선택해 수행 시간 내에 답안이 출력하도록 짠다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초를 넘기면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시간 초과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8D328-543E-8C49-AD2D-1B7F2E10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35" y="4369724"/>
            <a:ext cx="1678135" cy="9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0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185</Words>
  <Application>Microsoft Macintosh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SCCC 스터디</vt:lpstr>
      <vt:lpstr>시간복잡도란?</vt:lpstr>
      <vt:lpstr>시간복잡도란?</vt:lpstr>
      <vt:lpstr>시간복잡도 표기법</vt:lpstr>
      <vt:lpstr>시간복잡도 표기법</vt:lpstr>
      <vt:lpstr>Big-O 표기법의 종류</vt:lpstr>
      <vt:lpstr>Big-O 표기법의 종류</vt:lpstr>
      <vt:lpstr>Big-O 표기법의 종류</vt:lpstr>
      <vt:lpstr>시간복잡도</vt:lpstr>
      <vt:lpstr>대중적인 알고리즘의 시간복잡도</vt:lpstr>
      <vt:lpstr>대중적인 알고리즘의 시간복잡도</vt:lpstr>
      <vt:lpstr>구현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승욱정</dc:creator>
  <cp:lastModifiedBy>승욱정</cp:lastModifiedBy>
  <cp:revision>43</cp:revision>
  <dcterms:created xsi:type="dcterms:W3CDTF">2019-01-07T02:22:49Z</dcterms:created>
  <dcterms:modified xsi:type="dcterms:W3CDTF">2019-01-08T00:42:32Z</dcterms:modified>
</cp:coreProperties>
</file>