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16" r:id="rId2"/>
    <p:sldId id="727" r:id="rId3"/>
    <p:sldId id="728" r:id="rId4"/>
    <p:sldId id="719" r:id="rId5"/>
    <p:sldId id="256" r:id="rId6"/>
    <p:sldId id="721" r:id="rId7"/>
    <p:sldId id="724" r:id="rId8"/>
    <p:sldId id="25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3T10:48:55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472 0 12011,'-2'14'4637,"-10"-15"-754,9 3-3846,0 0-1,1 1 1,-1-1-1,1 1 0,0 0 1,0 0-1,0 0 0,0 0 1,-1 3-1,0-2 6,-45 65 38,-4-2 0,-91 90 0,92-114-3693,-32 9-6878,59-40 6477,-5-15 955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3T10:48:55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90 13004,'4'-1'3924,"38"-10"-245,26-14-2894,35-10-973,-78 30 356,-1 0 0,0 2 0,1 0 0,31 2 0,-50 1-127,1 1-1,0 0 1,-1 0 0,1 1 0,-1-1-1,0 1 1,1 1 0,-1-1 0,7 5-1,-10-5-30,0 0 0,0 0 0,0 1 0,-1-1 0,1 1 0,-1 0 0,0-1 0,1 1 0,-1 0 0,-1 0 0,1 0 0,0 1-1,-1-1 1,0 0 0,1 1 0,-1-1 0,0 0 0,0 6 0,0 9 9,0 1-1,-1-1 1,-1 1-1,-1 0 1,0-1-1,-2 0 1,0 0-1,-1 0 1,-1 0-1,-12 26 1,-9 12 84,-60 94 1,-33 21-1429,98-145-381,-1 0 0,-27 22 0,49-46 1358,-1-1 0,0 1 1,0-1-1,0 1 0,0-1 1,0 1-1,-1-1 0,1 0 0,0 0 1,-1 0-1,1-1 0,0 1 1,-5 0-1,7-1 235,-1 0 1,1 0-1,-1 0 1,1 0-1,-1 0 1,1 0-1,0 0 1,-1-1-1,1 1 1,0 0-1,-1 0 1,1-1-1,-1 1 1,1 0-1,0 0 1,-1-1-1,1 1 1,0 0-1,0-1 0,-1 1 1,1 0-1,0-1 1,0 1-1,0-1 1,-1 1-1,1 0 1,0-2-1,1-21-949,5-6 1960,1 0-1,2 1 1,1 1 0,0 0-1,3 0 1,15-26-1,-27 51-802,0 0 0,1-1 0,0 1 0,-1 0-1,1 0 1,0 0 0,0 1 0,0-1-1,0 0 1,0 1 0,0-1 0,1 1 0,-1 0-1,0 0 1,1 0 0,-1 0 0,1 0 0,-1 0-1,1 1 1,3-1 0,-2 1 12,0 0-1,0 1 1,0-1 0,0 1 0,-1 0-1,1 1 1,0-1 0,-1 0 0,1 1-1,-1 0 1,0 0 0,6 4-1,8 8 135,-1 0-1,0 2 0,-1 0 0,14 20 0,-12-15-228,71 84 106,-88-104-144,1 0 1,-1-1-1,1 1 0,-1 0 1,1 0-1,-1 0 1,1-1-1,0 1 0,-1 0 1,1-1-1,0 1 0,0-1 1,-1 1-1,1-1 1,0 1-1,0-1 0,0 1 1,0-1-1,0 0 0,1 1 1,4-14-533,-9-29-86,-10-24 14,3 18 610,-4-53 1,13 88 98,0 0 0,1 0 0,1 0 0,0 0 0,1 0 0,0 0 0,1 0 0,9-24 0,-9 31-46,0 0 0,1 0-1,-1 1 1,1-1-1,0 1 1,1 0 0,-1 0-1,1 1 1,0-1 0,0 1-1,8-5 1,6-2 435,-1 1-1,25-9 1,9-5 1821,-49 23-1301,10-1-290,-8 2-324,0 14-261,8 36-287,10 96 1,-8-44-1738,-11-66-372,-4-30 1258,1-1 0,-1 0-1,1 1 1,0-1 0,1 0 0,-1 1-1,3 4 1,3-52-9310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3T10:48:55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9673,'11'12'6278,"-4"7"-3674,1 26-2376,-6-24 586,73 824 865,-70-725-2023,-3-87-36,5 208-3014,-17-83-6418,6-143 5522,-1-31 1784,7-6 1956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3T10:49:12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4490 5837 24575,'0'13'0,"0"0"0,-1 0 0,-1 1 0,0-1 0,-1-1 0,0 1 0,-1 0 0,-1-1 0,0 1 0,-10 18 0,10-24 0,0 0 0,0 0 0,-1-1 0,0 0 0,0 0 0,0 0 0,-1 0 0,0-1 0,0 0 0,0-1 0,0 0 0,-1 0 0,0 0 0,0-1 0,0 0 0,0 0 0,-13 1 0,-51 5 0,-1-3 0,0-3 0,-74-7 0,17 1 0,-4 3 0,-377-11 0,390 2 0,-1-5 0,-139-35 0,102 9 0,-398-92 0,492 116 0,0-2 0,-96-43 0,-116-70 0,129 57 0,84 44 0,-96-51 0,136 67 0,1-1 0,0-1 0,2-2 0,-31-30 0,-341-419 0,342 395 0,2-3 0,4-2 0,3-2 0,-39-106 0,33 53 0,-60-275 0,86 277 0,-11-232 0,41-136 0,4 359 0,31-145 0,49-133 0,-82 378 0,19-84 0,7 1 0,4 2 0,6 2 0,106-198 0,-64 160 0,122-189 0,-182 306 0,2 1 0,1 2 0,2 1 0,2 1 0,1 2 0,54-37 0,-19 26 0,1 4 0,2 2 0,2 4 0,1 3 0,98-25 0,17 9 0,203-21 0,-242 52 0,1 6 0,264 18 0,-361-4 0,0 2 0,92 24 0,-114-21 0,-1 2 0,0 2 0,-1 1 0,0 1 0,42 29 0,77 75 0,-32-23 0,-98-81 0,217 168 0,-196-145 0,-1 1 0,-2 2 0,42 56 0,310 428 0,-318-422 0,-4 4 0,-5 2 0,60 141 0,-109-209 0,-1 1 0,-2 0 0,-2 1 0,-2 0 0,5 75 0,-11 229 0,-6-182 0,3 1493 0,-13-1499 0,-1-4 0,12-123 0,-11 57 0,3-27 0,2-17 0,-3-1 0,-19 54 0,9-35 0,7-25 0,-1-1 0,-36 62 0,15-32 0,6-8 0,-76 106 0,83-131 0,-22 46 0,-1 0 0,-14 39 0,44-77-1365,11-23-5461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3T10:49:27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2908 4873 24575,'-153'12'0,"28"0"0,-498-10 0,558-7 0,0-2 0,-71-19 0,-125-43 0,180 46 0,-149-30 0,206 48 0,-44-14 0,-19-5 0,-83-17 0,58 12 0,52 18 0,39 8 0,0-1 0,0 0 0,-22-10 0,-35-10 0,63 20 0,0 0 0,0 0 0,0-2 0,0 0 0,1 0 0,0-2 0,1 0 0,-25-18 0,16 5 0,1-1 0,1-1 0,1-1 0,1-1 0,1 0 0,1-1 0,-23-54 0,22 40 0,3-1 0,1-1 0,2 0 0,-11-86 0,-14-133 0,27 200 0,-1-40 0,4-1 0,9-106 0,0 50 0,-4-1392 0,15 1330 0,-1-4 0,-13 173 0,5-138 0,-3 163 0,2 0 0,1 1 0,1-1 0,2 1 0,12-31 0,-7 31 0,0-1 0,2 1 0,1 1 0,1 1 0,0 0 0,26-23 0,133-110 0,-117 108 0,-44 35 0,1 2 0,1 0 0,0 1 0,0 1 0,27-11 0,93-22 0,-122 38 0,45-14 0,61-13 0,-19 9 0,-64 12 0,0 2 0,64-5 0,389 15 0,-435 5 0,0 2 0,-1 3 0,0 3 0,71 28 0,-47-16 0,-36-10 0,0 2 0,46 29 0,9 4 0,-40-23 0,104 75 0,40 52 0,-63-24 0,-44-37 0,-60-60 0,0 1 0,-3 2 0,28 44 0,75 131 0,-115-176 0,-1 2 0,-2 0 0,-2 1 0,15 61 0,25 173 0,-55-272 0,12 104 0,-5-1 0,-9 142 0,0-85 0,3 58 0,-3 221 0,-8-340 0,-4 0 0,-49 177 0,5-31 0,-15 86 0,57-265 0,-11 98 0,24-150 0,0-1 0,-1 0 0,-1 1 0,-7 14 0,-10 35 0,-30 114 0,50-173 0,0 0 0,0-1 0,-1 1 0,0 0 0,0-1 0,0 0 0,-1 0 0,0 0 0,0 0 0,0 0 0,-5 4 0,-26 34 0,24-24-195,-1 0 0,0 0 0,-2-2 0,0 1 0,-1-2 0,-22 20 0,21-23-6631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3T10:49:31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5318 4357 24575,'-8'6'0,"0"0"0,-1-1 0,1 0 0,-1-1 0,0 1 0,-1-2 0,-12 4 0,-4 2 0,-80 31 0,-2-5 0,-1-4 0,-2-6 0,0-4 0,-2-5 0,-184 2 0,141-17 0,-389-10 0,340-10 0,-284-64 0,167-15 0,135 36 0,11 10 0,-363-124 0,388 107 0,3-6 0,-152-105 0,199 117 0,22 12 0,2-3 0,3-3 0,2-4 0,3-3 0,-87-103 0,126 132 0,0-2 0,3-2 0,1 0 0,-32-67 0,-2-30 0,-46-163 0,87 230 0,3-1 0,3-1 0,3 0 0,-2-104 0,16-661 0,-3 806 0,1-1 0,2 1 0,1 0 0,1 0 0,2 1 0,0 0 0,2 0 0,2 1 0,0 0 0,22-33 0,18-31 0,92-124 0,-110 173 0,2 1 0,2 1 0,1 2 0,71-52 0,-38 40 0,120-64 0,-162 100 0,0 1 0,0 2 0,1 1 0,45-10 0,386-48 0,-209 37 0,-145 22 0,204 8 0,-147 5 0,1572-3 0,-1667 4 0,0 4 0,0 2 0,73 22 0,-71-16 0,131 42 0,-35-8 0,-139-41 0,0 1 0,31 17 0,3 0 0,-21-8 0,76 46 0,-24-11 0,-37-23 0,-2 1 0,-1 4 0,49 41 0,-82-56 0,-1 1 0,0 1 0,29 47 0,-41-59 0,8 15 0,-2 1 0,-1 1 0,14 39 0,-12-13 0,-3 1 0,-1 0 0,-4 1 0,2 82 0,-3-44 0,2 439 0,-11-308 0,3-96 0,-5-1 0,-23 132 0,12-113 0,13-100 0,-2-1 0,-17 69 0,4-48 0,-16 131 0,29-172 0,-1 0 0,-1 0 0,-19 43 0,8-21 0,-143 387 0,138-370 0,3-10 0,-43 87 0,-28 32 0,77-146 0,13-25 0,0 0 0,0 0 0,-1 0 0,1 0 0,0 0 0,-1-1 0,0 1 0,0 0 0,0-1 0,0 1 0,0-1 0,0 0 0,-1 0 0,1 0 0,-1 0 0,1 0 0,-1-1 0,0 1 0,0-1 0,0 1 0,0-1 0,0 0 0,0 0 0,-3 0 0,-17 2-1365,2-2-5461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10:50:24.86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1,'7'4,"-1"-1,1 1,0-1,0-1,1 1,-1-1,1 0,-1-1,1 0,-1 0,16-1,12 3,429 47,-321-41,219 6,64-15,-405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10:50:32.15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1,'24'1,"0"2,29 6,41 4,278-10,164 10,-236-6,-49-3,-14 20,52 3,803-25,-535-4,761 2,-874 26,-78-2,740-20,-580-6,3835 2,-4352 0,1 0,-1 1,0 1,1 0,10 3,-4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10:50:36.73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29,'10786'0,"-10766"-1,0-1,34-8,-33 5,0 1,27 0,727 2,-379 4,-363-2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10:50:44.11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80,'4918'0,"-4715"-14,-15 1,937 11,-544 4,-319-16,-114 3,13 0,164-6,3249 18,-3539 1,0 1,-1 2,64 17,-15-3,-63-18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8:03:06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46 149 11339,'-4'0'3731,"-10"0"-458,10 0-2152,1-3-812,0-1-109,1 0-1,0 0 1,-1 0-1,1 0 1,0 0-1,1-1 1,-1 1-1,1 0 1,0-1-1,-1-4 0,2 6 1141,4 0-1251,-4 2-86,1 0 0,-1 0 0,1 1 0,-1-1 0,1 0 1,0 0-1,0 1 0,-1-1 0,1 1 0,0-1 0,0 1 0,-1-1 0,1 1 0,0-1 0,0 1 0,0 0 0,1-1 1,147 15 1079,350 22 300,-414-30-983,151-6-1,84-28 180,-168 12-430,866-13 711,-785 30-605,80-13 128,-168 3-265,218 14 1,337 39 222,-625-39-884,-33 4-2821,-30-9-2814,4-10 2720,-7-1-1715,11-31 21,-1 2 76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3T10:48:55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8232,'4'2'2979,"7"6"-2418,-1 0 1,0 1-1,0 0 1,-1 0-1,0 1 1,-1 1-1,0-1 1,7 15-1,-5-10 51,1 0 0,0-1-1,17 17 1,-26-29-759,1 1 0,-1-1-1,0 0 1,1 0 0,0 0 0,0 0 0,-1-1 0,1 1-1,0-1 1,0 0 0,0 1 0,0-1 0,5 1-1,-5-5-580,0 1-1,0 0 0,0-1 1,-1 0-1,1 1 0,-1-1 1,0 0-1,0 0 0,0 0 1,0-1-1,-1 1 0,1 0 0,-1-1 1,0 1-1,0-1 0,0 1 1,0-1-1,0 0 0,-1-6 1,2-31-1349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8:03:30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464 2725 6342,'8'12'13215,"-4"-15"-12762,-2 0-2067,1 1 1966,4-7 290,6-3 115,-5-8-8,0 0 0,-1-1 0,6-34 0,-13 53-718,11-63 731,-2-1 0,-1-66 0,0 3-432,-3 44-78,-3 0 0,-11-92 0,-39-166 775,-15-76-491,-10-54-346,46 305-191,14 72 46,-4 1 0,-31-93-1,22 141-231,23 43 145,2 1 63,-6-9 22,6 9-59,-6 12-1078,-7 5 987,-177 376 203,173-342-2034,16-43 881,1-5 862,1 0 1,0 0 0,-1-1-1,1 1 1,0 0 0,-1 0-1,1 0 1,0 0 0,-1 0-1,1 0 1,0 0-1,-1 0 1,1 0 0,0 0-1,-1 0 1,1 0 0,0 0-1,0 1 1,-1-1 0,1 0-1,0 0 1,-1 0-1,1 0 1,0 0 0,-1 1-1,1-1 1,0 0 0,0 0-1,0 1 1,-1-1 0,1 0-1,0 0 1,0 1-1,0-1 1,-1 0 0,1 0-1,0 1 1,0-1 0,0 0-1,0 1 1,0-1 0,0 0-1,0 1 1,0-1 0,0 0-1,0 1 1,0-1-73,1 0 1,0-1 0,0 1-1,-1 0 1,1-1 0,0 1-1,-1-1 1,1 1 0,0-1-1,-1 1 1,1-1 0,-1 0-1,1 1 1,-1-1 0,1 0-1,-1 1 1,1-1 0,-1 0 0,0 0-1,1 1 1,-1-1 0,0 0-1,0 0 1,0 0 0,1 1-1,-1-1 1,0 0 0,0-2-1,28-46-5472,-25 14 4186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8:03:3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 5093,'3'-3'2087,"9"-9"2372,-10 9-4101,0 0 0,0 0 1,0 0-1,1 1 0,0-1 0,-1 1 0,1 0 0,0 0 1,0 0-1,0 0 0,1 0 0,-1 1 0,0 0 0,1-1 0,-1 1 1,0 0-1,1 0 0,3 0 0,-5 1-271,1 0 0,-1 0-1,0-1 1,0 1 0,1-1 0,-1 0-1,0 1 1,0-1 0,0 0-1,0 0 1,0-1 0,0 1 0,0 0-1,2-3 1,4-2 96,3 0 11,1 1 0,-1 0-1,1 1 1,0 0 0,0 0 0,1 2-1,-1-1 1,0 2 0,24-1 0,-26 3-65,0 0 1,0 1-1,-1 0 0,1 1 1,-1 0-1,0 0 0,1 1 1,-1 0-1,-1 1 0,1 0 1,-1 1-1,14 10 1,37 38 265,-25-22 128,45 34 0,-40-34-7410,-26-9-6613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29:07.3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267 765 5157,'4'2'3432,"-3"-1"-3009,0 0-1,1 0 0,-1 0 1,1 0-1,-1-1 0,1 1 0,-1-1 1,1 1-1,-1-1 0,1 1 0,-1-1 1,1 0-1,0 0 0,-1 0 0,1 0 1,-1 0-1,1 0 0,0 0 1,1-1-1,0 0 32,31-18 2183,110-11 36,-74 22-2573,-1 3 0,141 8 0,316 51 234,-233-20-193,222-13-109,203-40-69,-232-8 10,-458 25 22,164-11 80,192-23-364,-288 24 125,-61 9 402,0-2-1,-1-1 0,46-15 1,-69 17-69,0-1 1,0 0 0,-1 0 0,0-1-1,0 0 1,0-1 0,-1 0-1,0-1 1,0 0 0,-1 0 0,0 0-1,-1-1 1,0-1 0,7-11 0,-6 8 37,-1-1 1,0-1 0,-1 1-1,0-1 1,-2 0 0,0-1-1,4-21 1,-4-8 240,-1-60-1,-3 96-457,-1 3 57,1 0-1,-1 0 1,0-1-1,0 1 1,-1 0-1,1 0 1,-1 0-1,-1 0 1,1 0 0,-1 1-1,0-1 1,-1 1-1,1 0 1,-1 0-1,0 0 1,0 0 0,-8-7-1,3 4-64,-1 0 0,1 1 0,-1 0 0,-1 0 0,1 1 0,-1 1 0,0 0 0,0 0 0,-1 1 1,0 1-1,1 0 0,-1 0 0,-21-1 0,-8-3 13,-4 2-110,-1 1 0,0 2 0,-46 5 1,1-1 2,-407 19-310,235 4 363,-415-16 0,177-12 119,260 5-2,161-7 48,1-3 1,-157-37-1,144 24-22,-151-14-1,174 30-119,-1 4 1,0 3-1,1 2 1,-1 4-1,-72 18 1,113-19-18,0 2 0,0 0 1,0 2-1,2 2 0,-1 0 1,2 2-1,0 1 0,0 0 0,2 2 1,0 1-1,1 2 0,2 0 1,-1 1-1,-20 29 0,34-40 1,0 1 0,1 0-1,0 1 1,1-1 0,0 1 0,1 0 0,1 1-1,0-1 1,0 1 0,2 0 0,0 0 0,-1 27-1,3-32 11,1 0-1,0 0 1,1 0 0,0 0-1,0 0 1,1-1-1,0 1 1,1-1-1,0 0 1,0 0 0,0 0-1,1 0 1,0-1-1,1 1 1,0-2-1,0 1 1,0 0 0,1-1-1,0-1 1,0 1-1,9 4 1,-1-1-326,1-1 0,0-1 0,0 0 0,0-2 0,1 0 0,0 0 0,0-2 0,0 0 0,32 1 0,-2-4-3813,-1-1 0,67-12 0,23-15-4425,-64 15 6775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29:17.0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109 0 12844,'0'0'10341,"20"3"-10437,-17-1-54,-1 0 0,1 0 0,0 1 0,-1-1 1,1 1-1,-1 0 0,0 0 0,0 0 1,0 0-1,-1 0 0,1 0 0,0 0 1,-1 1-1,0-1 0,0 1 0,0-1 0,-1 1 1,1-1-1,-1 1 0,1-1 0,-1 1 1,0-1-1,-1 1 0,1 0 0,-1-1 1,1 1-1,-1-1 0,0 1 0,-2 3 1,-4 9-1295,0 0 0,-1 0 0,-1-1 0,-20 26 0,-19 16-1559,2-1 4047,43-53 24,12-5-537,0-1 0,0 0 0,0 0 0,-1-1 1,1 0-1,-1 0 0,0-1 0,-1 0 1,14-12-1,4 0 168,-25 17-697,10-8 67,0 1 0,1 1 0,-1 0 1,1 0-1,1 1 0,-1 0 0,1 1 0,0 0 1,0 1-1,20-3 0,-31 6-126,1 0-1,0 0 1,0 0-1,0 1 1,0-1 0,-1 0-1,1 1 1,0-1-1,0 1 1,-1 0-1,1 0 1,0 0 0,-1-1-1,1 1 1,-1 1-1,1-1 1,-1 0 0,1 0-1,-1 0 1,0 1-1,0-1 1,1 1-1,-1-1 1,0 1 0,0-1-1,-1 1 1,1 0-1,0-1 1,0 1 0,-1 0-1,1 0 1,-1 0-1,0-1 1,1 1 0,-1 0-1,0 0 1,0 3-1,0 1-333,-1-1-1,1 0 0,-1 1 1,0-1-1,0 0 1,0 1-1,-1-1 0,0 0 1,0 0-1,0 0 0,-5 6 1,2-3-546,0 0 1,0-1 0,-1 1-1,0-1 1,-1-1 0,0 1-1,0-1 1,0 0 0,-17 9-1,21-14 852,3-1 204,0-1 1,0 0-1,0 1 0,0-1 1,0 1-1,0-1 0,0 0 1,0 1-1,0-1 1,0 0-1,0 1 0,0-1 1,0 0-1,0 1 0,0-1 1,1 0-1,-1 1 0,0-1 1,0 1-1,1-1 1,-1 1-1,1-1 0,-1 1 1,1-2-1,55-32 4323,-44 27-3962,1 1 0,0 0 1,0 1-1,0 0 1,0 1-1,1 1 1,0 0-1,26-2 1,-39 5-425,0 0 0,1 0 0,-1 0 0,1 0 0,-1 1 0,1-1 0,-1 0 0,0 1 0,1-1 0,-1 1 0,0 0 0,1-1 0,-1 1 0,0 0 0,0 0 0,2 1 0,-2-1-224,0 1-1,1 0 1,-1-1-1,0 1 0,0 0 1,0 0-1,-1 0 1,1 0-1,0 0 1,-1 0-1,1 0 0,-1 0 1,0 0-1,0 0 1,0 0-1,0 2 1,0 0-275,0 0 0,0-1 1,-1 1-1,1 0 1,-1-1-1,0 1 1,0-1-1,0 1 0,-1-1 1,1 1-1,-1-1 1,0 0-1,-2 4 1,-18 20-3770,3-23 3854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29:17.3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0 117 8040,'0'0'7457,"3"-1"-7024,44-15 677,85-18 0,-66 19-565,-21 3-305,14-3-186,64-8-1,-101 23-214,15 2-6296,-13 0 674,-19-2 2148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29:17.7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41 1 11723,'0'0'3587,"-13"22"-127,6 9-3396,7-10 32,-6 5-160,1 5-32,0 0-225,5 2 97,-5-2-256,5-2-321,5-6-800,13 9-5542,-4-19 96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29:18.0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0 114 13293,'1'0'280,"0"0"0,-1 0 1,1 0-1,0 0 1,0 0-1,0 0 1,0 0-1,-1 0 0,1 0 1,0 0-1,0-1 1,0 1-1,-1 0 1,1 0-1,0-1 0,-1 1 1,1-1-1,0 1 1,0 0-1,-1-1 1,1 1-1,-1-1 0,1 0 1,0 1-1,-1-1 1,1 1-1,-1-1 1,0 0-1,1 1 0,-1-1 1,1-1-1,17-17 217,87-58 208,-104 76-709,0 1 1,0-1 0,-1 1-1,1-1 1,0 1 0,0-1-1,0 1 1,0 0-1,0-1 1,0 1 0,0 0-1,-1 0 1,1-1 0,0 1-1,0 0 1,0 0 0,0 0-1,0 0 1,0 0 0,0 1-1,0-1 1,0 0 0,0 0-1,0 1 1,0-1 0,0 0-1,-1 1 1,1-1 0,0 1-1,0-1 1,0 1 0,-1 0-1,1-1 1,0 1 0,0 0-1,-1-1 1,1 1 0,-1 0-1,1 0 1,0 0 0,12 35-101,-9-18-85,-2 0 1,0 1-1,-1 33 0,-1-43-319,-1 0 0,-1 0 0,0 0 0,0 0 0,0-1 0,-1 1 0,-1-1 0,1 0 0,-10 15 0,-7 28-6672,-5-16-406,9-31 4960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29:18.4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11082,'3'2'7688,"7"11"-1738,-5 6-3717,-4 29-3392,-1-8 1027,35 473-5073,-31-463 3124,5 59-10183,-4-92 8554,-4-14 1308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29:18.7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34 9961,'0'0'4132,"31"5"2242,1 2-5989,-6-7-898,12-5-2081,6 10-1378,-15-23-32,21 18-128,-20-28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29:29.4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199 125 6502,'0'-4'3881,"-5"-40"4222,-1-20-2102,5 64-5988,1-1-1,0 1 1,0 0-1,0-1 1,0 1 0,0 0-1,0-1 1,0 1-1,0-1 1,0 1-1,0 0 1,0-1 0,0 1-1,0-1 1,0 1-1,0 0 1,0-1-1,1 1 1,-1-1-1,0 1 1,0 0 0,0-1-1,1 1 1,-1 0-1,0-1 1,0 1-1,1 0 1,-1 0 0,0-1-1,1 1 1,-1 0-1,0 0 1,1-1-1,-1 1 1,0 0 0,1 0-1,-1 0 1,0 0-1,1 0 1,-1-1-1,1 1 1,0 0-1,17 12-59,14 30-254,-20-17 230,-1 1-1,-2 0 0,0 0 1,-2 1-1,-1 0 0,-1 1 0,3 43 1,-7 15 72,-9 96 0,-1 9 106,8-180-105,1-1-1,1 1 1,0-1 0,0 0-1,1 1 1,1-1 0,-1 0-1,2 0 1,-1 0 0,2-1-1,-1 1 1,1-1 0,6 9-1,-5-12 39,0 0 0,0 0 0,0-1 0,1 0 0,-1 0 0,1 0 0,0-1 0,1 0 0,-1-1 0,1 1 0,0-2 0,0 1 0,0-1-1,0 0 1,0 0 0,0-1 0,0-1 0,1 1 0,13-2 0,-18 1-168,-28 11-1458,8-2 1477,1 1-1,0 0 0,0 1 1,1 0-1,0 1 0,1 1 0,0 0 1,1 1-1,1 0 0,0 0 1,-11 22-1,4-4-1,2 0 1,1 1 0,1 0-1,-15 61 1,20-54 128,3 0 0,1 1 1,2-1-1,2 1 0,1 0 0,3 0 1,1-1-1,2 1 0,1-1 0,3 0 1,26 72-1,-35-112-18,10 30 222,-1 0-1,-1 0 1,-1 1 0,3 36 0,-10-58-190,0 1 1,-1-1-1,-1 0 0,0 0 1,0 0-1,-1 1 1,0-1-1,0 0 0,-1-1 1,0 1-1,-1 0 0,1-1 1,-2 0-1,1 0 1,-1 0-1,-1 0 0,1-1 1,-13 12-1,6-8-626,0 0 0,-1-1 0,0-1 1,0 0-1,-1-1 0,-24 11 0,30-16-403,0 0 0,-1 0 0,0-1 0,1 0 0,-16 1 0,20-3 205,-1 0 0,1 0-1,0 0 1,-1-1 0,1 1 0,0-1 0,-1 0 0,1-1-1,0 1 1,0-1 0,-8-3 0,8 2-2961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3T10:48:55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19 4837,'-15'102'6288,"27"310"-11466,-12-409 4591,-1-5 100,-1 1 394,1-1 1,0-1 0,0 1 0,0 0 0,0 0-1,1 0 1,-1-1 0,0 1 0,1 0 0,0 0 0,-1-1-1,1 1 1,0-4 0,0 2-180,-3-15-194,1 0 1,1 0-1,0-1 1,2 1-1,0 0 1,7-33 0,-7 48 687,0-1 1,1 1 0,-1 0 0,1 0-1,0 0 1,0 0 0,1 0-1,-1 0 1,1 0 0,0 1 0,0 0-1,0-1 1,0 1 0,1 0 0,-1 1-1,1-1 1,0 0 0,0 1 0,0 0-1,0 0 1,0 0 0,0 1 0,1-1-1,-1 1 1,0 0 0,1 0 0,-1 0-1,1 1 1,-1 0 0,1 0-1,-1 0 1,1 0 0,-1 1 0,8 1-1,14 2 751,-10-2-516,-1 0 0,1 0 0,0-2 1,-1 0-1,25-3 0,-37 3-339,0-1 0,1 0 0,-1 0 0,1 0 0,-1-1 1,0 1-1,0-1 0,0 0 0,0 1 0,0-2 0,0 1 1,0 0-1,-1 0 0,1-1 0,-1 0 0,1 1 0,-1-1 1,0 0-1,0 0 0,-1 0 0,1 0 0,0 0 0,-1-1 1,0 1-1,0 0 0,0-1 0,0 1 0,-1-1 0,1-6 1,1-4 30,-1 1 0,-1-1-1,0 1 1,-1-1 0,0 0 0,-1 1 0,-1 0 0,0 0 0,-6-17 0,8 28-106,1 0 1,-1 0-1,0 1 0,0-1 0,0 0 1,0 0-1,0 0 0,0 1 1,0-1-1,-1 1 0,1-1 0,-1 1 1,1-1-1,-1 1 0,1 0 1,-4-2-1,4 3-15,0 0 0,0 0-1,0-1 1,0 1 0,0 0 0,0 0 0,0 0 0,0 0-1,0 0 1,0 1 0,0-1 0,0 0 0,0 0 0,0 1 0,0-1-1,0 1 1,0-1 0,0 1 0,1-1 0,-1 1 0,0-1 0,-1 2-1,-2 1 36,1 1-1,0 0 0,-1 0 0,1 0 0,1 0 1,-1 0-1,1 1 0,-1-1 0,1 1 0,-1 5 1,-3 20 97,1-1-1,1 1 1,2 0 0,1 0 0,3 33 0,-1-1-201,7 150-991,-1 3-4524,-7-207 4855,-1 0-1,0 0 0,0 1 1,-1-1-1,0-1 1,0 1-1,-5 11 0,1-2-865,-5 20-1823,-18-18 1335,27-17 2022,0 1 0,1-1 0,-1 0 0,0 0 0,1 1 0,0-1 0,-1 1 0,1-1 0,0 1 0,0 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29:29.9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9801,'9'17'8969,"-2"7"-8649,1-8-32,5 10-288,-3-1-32,1 2-128,0 4-64,-1 0-32,-2 5-257,-8-9-384,12 8-736,-12-8-1250,0 6-4484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29:30.6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128 48 8456,'-1'-4'5182,"4"-8"-515,-1 12-4614,0 2 0,-1-1 0,1 0 0,-1 0 0,1 0 0,-1 1 0,1-1 0,-1 1 0,1-1 0,-1 1 0,0 0 0,0-1 0,0 1 0,0 0 0,0 0 0,0 0 0,-1 0 0,1 0 0,-1 0 0,1 3 0,12 47-1326,-9-30 913,-1 0 0,-1 0 0,-1 0 0,-1 1 0,-4 37-1,2-54 437,1 1 0,-1 0-1,0-1 1,0 1 0,0-1-1,-1 1 1,0-1 0,-1 0-1,-7 11 1,8-14 64,0 0 0,1-1 0,-1 1 1,0-1-1,-1 1 0,1-1 0,0 0 1,-1 0-1,1-1 0,-1 1 0,0-1 0,1 1 1,-1-1-1,0 0 0,0-1 0,0 1 1,0-1-1,-6 0 0,7 0-24,0 0 0,0-1-1,1 1 1,-1-1 0,1 0 0,-1 0 0,0 0 0,1 0-1,0 0 1,-1-1 0,1 1 0,0-1 0,0 1-1,-1-1 1,1 0 0,0 0 0,1 0 0,-1 0 0,-3-4-1,3 2 2,-1 0-1,1 0 0,0 0 0,0 0 0,1 0 0,-1 0 0,1-1 1,0 1-1,0 0 0,0-1 0,0-7 0,1 8-101,0-1-1,0 1 1,1-1-1,0 1 1,-1-1-1,2 1 0,-1 0 1,0-1-1,1 1 1,0 0-1,0 0 1,0 0-1,0 0 1,1 0-1,0 1 1,0-1-1,0 1 1,0-1-1,5-2 1,3-2-117,0 0 0,1 1 1,0 1-1,0 0 1,20-6-1,7-1-903,44-18-2997,-78 29 3630,-1 0 0,1 0 1,-1 0-1,0-1 0,0 0 0,0 0 0,0 0 0,-1 0 1,1-1-1,-1 0 0,0 1 0,0-1 0,4-7 1,0-16 656,-7 21 488,0 0 0,-1 1 0,1-1 0,-1 0 0,-1 0 0,1 1 1,-4-10-1,4 12 599,5 67 1645,12 70-3185,0 7-647,16 235-3712,-34-310-217,2-64 4203,0 0 1,0 1-1,0-1 0,0 0 0,-1 0 0,1 0 1,0 0-1,-1 0 0,0 0 0,1 0 1,-1 0-1,0 0 0,0 0 0,0 0 0,0 0 1,0 0-1,-3 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29:31.0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48 12460,'0'0'9064,"12"18"-6181,17-28-2755,-8 2-128,0-2-160,5 4-224,-10-9-481,10 15-576,-16-16-577,10 16-929,-20 36-13773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29:31.3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52 2370,'0'0'2595,"24"0"-97,-7 0-1505,7 0-545,0-6-512,-1-4-865,16 15-1537,-31-26-32,25 25-129,-38-28 2307,23 24 320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29:31.6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48 1 8392,'0'1'145,"1"-1"0,-1 1 0,0 0-1,0 0 1,0 0 0,0-1 0,1 1 0,-1 0 0,0 0 0,0 0 0,-1-1 0,1 1-1,0 0 1,0 0 0,0 0 0,0-1 0,-1 1 0,1 0 0,0 0 0,-1-1-1,1 1 1,-1 0 0,1-1 0,0 1 0,-1 0 0,0-1 0,1 1 0,-1-1-1,1 1 1,-1-1 0,0 1 0,1-1 0,-1 1 0,0-1 0,1 0 0,-1 1 0,0-1-1,0 0 1,1 0 0,-1 1 0,0-1 0,-1 0 0,0 1-91,1-1 0,-1 1-1,1 0 1,0 0 0,-1 0 0,1 0 0,0 0 0,0 1 0,0-1-1,0 0 1,0 0 0,0 1 0,0-1 0,0 1 0,1-1 0,-1 1-1,0 2 1,0-4 7,0 2-45,0 1 1,-1-1-1,1 0 0,0 1 1,0-1-1,0 1 0,1 0 1,-1-1-1,0 1 0,1-1 1,0 1-1,0 0 0,0-1 1,0 1-1,0 0 0,0-1 1,1 1-1,-1 0 0,1-1 1,0 1-1,-1-1 0,1 1 1,1-1-1,-1 1 0,0-1 1,1 0-1,-1 1 0,1-1 1,-1 0-1,1 0 0,0 0 0,0 0 1,0-1-1,0 1 0,0 0 1,0-1-1,1 0 0,3 2 1,5 4 275,1-2 0,0 1-1,0-2 1,0 1 0,0-2 0,19 4 0,-6-3-176,1-1 0,0-1 0,-1-1 0,1-1 0,0-1 0,29-6-1,-51 6 1764,0 0-3571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29:32.0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 8936,'62'7'7372,"-50"-5"-6893,1 0-1,0 0 0,0-1 1,13-1-1,60-10 321,26-1-3108,-108 11 1748,-4 2 25,-1 1 491,0-1 1,0 0-1,0 0 0,0 0 0,0 0 0,0 0 1,0 0-1,-1-1 0,1 1 0,-1 0 0,1 0 1,-1-1-1,0 1 0,-1 0 0,-37 28 297,24-19-22,-3 4 172,1 0 0,-19 21 0,33-32-282,0 0 0,1 1 0,-1 0 0,1-1 0,0 1 0,0 0 0,0 0 0,1 1 0,0-1 0,0 0 0,0 1 0,1 0 0,0-1 0,-1 9 0,2-12-76,0 0 0,0 0 0,0-1 0,1 1 0,-1 0 0,0 0 0,1-1 0,0 1 1,-1 0-1,1-1 0,0 1 0,0-1 0,0 1 0,0-1 0,0 1 0,0-1 0,0 0 1,0 1-1,0-1 0,1 0 0,-1 0 0,1 0 0,1 1 0,1 0-28,1 0 0,-1 0 0,1 0 1,-1-1-1,1 0 0,-1 0 0,1 0 0,8 0 0,0-1-452,1-1 1,-1 0 0,0 0-1,0-1 1,20-6-1,9-6-2204,-15 6-470,0-1 0,-1-2 0,43-22-1,-64 29 2766,-1 1-1,0-1 1,0 0-1,0 0 1,0 0-1,3-6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29:33.4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12332,'0'0'11429,"26"0"-11391,-21 0-101,50 4-297,-52-3 179,0 0 0,0 1 0,0-1 0,0 0 0,0 1 0,0-1 0,0 1-1,-1 0 1,1 0 0,-1 0 0,1 0 0,-1 1 0,0-1 0,4 6 0,-5-6 10,-1 0 0,1 0 0,0 0 0,0 1 0,-1-1 1,0 0-1,1 0 0,-1 1 0,0-1 0,0 0 1,0 1-1,0-1 0,0 0 0,-1 1 0,1-1 0,-1 0 1,0 0-1,1 0 0,-1 1 0,0-1 0,0 0 1,-1 0-1,-1 3 0,-32 41-1543,26-38 1797,0-1 0,-1 0 0,0 0-1,-17 8 1,6-3 928,18-11-589,51-6 2044,-46 4-2385,5-1 204,0-1 0,0 1 0,0 1-1,1 0 1,-1 0 0,1 0 0,-1 1 0,0 0 0,1 0-1,9 2 1,-14-1-765,-3 10-572,1-8 720,-1 0-1,0 0 1,0 0 0,0 0 0,0 0-1,0 0 1,-1 0 0,0 0 0,1 0 0,-1 0-1,0 0 1,0 0 0,-1-1 0,1 1-1,-1 0 1,-1 2 0,-28 28-5029,28-31 4606,-1 1 0,1 0 1,0 0-1,0 0 0,0 0 0,0 1 0,1-1 0,0 1 1,-1 0-1,1-1 0,-2 6 0,5-9 752,-1 1 0,1-1 0,-1 0 0,1 1 0,0-1 0,-1 0 0,1 0 0,-1 1 0,1-1 0,0 0 0,-1 0 0,1 0 0,0 0 0,-1 0 0,1 0 0,-1 0 0,1 0 0,0 0 0,-1 0 0,1 0 0,0-1 0,-1 1 0,1 0 0,-1 0 0,1 0 0,0-1 0,0 0 0,1 1 279,7-7 1270,-8 6-1340,0 0 0,0 0 1,-1 1-1,1-1 0,0 1 1,0-1-1,0 0 0,0 1 0,0 0 1,0-1-1,1 1 0,-1 0 0,0-1 1,0 1-1,0 0 0,0 0 0,2 0 1,-1 0 163,0 0 0,0 0 0,0 0 1,0 0-1,-1-1 0,1 1 0,0-1 0,0 1 1,0-1-1,-1 1 0,1-1 0,2-2 1,22-6 4718,-17 9-4346,-1-1 0,0 1 0,1 1 0,-1 0 0,12 2 0,21 9-3177,-34 4-10929,-17-12 10091,1 10 1756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29:33.8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70 10762,'19'1'1680,"1"0"0,-1-1 0,1-1 0,-1-1 0,22-5-1,4 0-1247,105-14 144,-52 3-3319,-75 18 992,-6-1-4210,-16 1 5928,-1 0 1,0 0-1,0 0 0,0 0 0,0-1 0,0 1 0,1 0 0,-1 0 0,0 0 0,0 0 0,0-1 0,0 1 0,0 0 0,0 0 0,0-1 0,0 1 0,0 0 0,0 0 0,0 0 0,0-1 0,0 1 0,0 0 0,0 0 0,0 0 0,0-1 0,0 1 0,0 0 0,0 0 0,0-1 0,0 1 0,0 0 0,-1 0 0,1 0 0,0 0 0,0-1 0,0 1 0,0 0 0,0 0 0,-1 0 0,1 0 0,0-1 1,0 1-1,0 0 0,0 0 0,-1 0 0,1 0 0,0 0 0,0 0 0,-1 0 0,1 0 0,0 0 0,0 0 0,0 0 0,-1 0 0,1 0 0,0 0 0,0 0 0,-1 0 0,0-1 58,0 0 0,0 1 0,-1-1 0,1 1 0,0 0 0,0-1 0,-1 1 0,1 0 0,0 0 0,-1-1 0,1 1 0,0 0 0,-1 0 0,1 1 1,0-1-1,-2 0 0,-3 1 168,-1-2 341,-1 0-1,1 0 0,0 1 1,0 0-1,-1 0 1,1 1-1,0 0 0,-12 3 1,16-3-365,0 0 1,0 1-1,0 0 1,0-1-1,0 1 1,1 0-1,-1 0 1,1 1-1,-1-1 1,1 0-1,0 1 1,0 0-1,0-1 1,0 1-1,0 0 1,1 0-1,-1 0 1,1 0-1,0 0 1,-2 5-1,-8 38-387,1 0 1,-6 83-1,14-101-650,-5 2-1954,6-28 2405,0 0 1,1 0-1,-1 0 0,0 0 0,1 0 0,0 0 0,-1 1 0,1-1 0,0 0 0,0 0 0,1 0 1,-1 0-1,0 0 0,1 1 0,0 1 0,1 1-3309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29:34.1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4 14734,'6'-1'4276,"86"-1"1057,-90 2-5346,-1-1 0,1 1 0,0 0 0,0 0 0,-1 0 0,1 1 0,0-1 0,-1 0 0,1 0-1,0 1 1,-1-1 0,1 1 0,0 0 0,-1-1 0,1 1 0,-1 0 0,1 0 0,-1 0 0,0 0 0,1 0 0,-1 0 0,0 1 0,0-1 0,0 0 0,0 1 0,0-1-1,0 1 1,0-1 0,0 1 0,0-1 0,-1 1 0,1-1 0,-1 1 0,1 0 0,-1-1 0,0 1 0,1 0 0,-1 0 0,0-1 0,0 1 0,0 0 0,-1 1 0,1-1-3,0 17-396,-1-1-1,-1 1 0,-1-1 0,-1 1 0,0-1 0,-1 0 1,-1 0-1,-1-1 0,0 0 0,-1 0 0,-20 29 0,22-38-882,-1 1-1,0-2 0,0 1 0,-15 12 1,18-17 469,0 0 1,0 0 0,0 0 0,0-1 0,0 1-1,-1-1 1,1 0 0,-1 0 0,1-1 0,-8 3-1,7-4-2430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29:34.6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64 10538,'3'0'5478,"16"-11"2305,-13-3-6945,-4 10 405,10-15 759,18 12-1697,-27 7-273,1-1 5,10-3 16,-13 3-65,1 0-1,-1 1 0,1 0 0,0-1 0,-1 1 0,1 0 0,-1 0 1,1-1-1,0 1 0,-1 1 0,1-1 0,0 0 0,-1 0 0,1 0 0,-1 1 1,1-1-1,-1 1 0,1 0 0,-1-1 0,1 1 0,-1 0 0,1 0 0,-1 0 1,0 0-1,1 0 0,-1 0 0,0 0 0,0 0 0,0 0 0,0 1 1,0-1-1,0 0 0,0 1 0,0 1 0,2 5-218,0-1 1,0 1-1,-1 1 0,0-1 0,0 12 1,0-9 15,9 101-2285,-4 1 1,-10 121-1,0-57-1543,1-119 496,-2 0-1,-3-1 1,-19 78 0,23-89 3018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3T10:48:55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7527,'-2'2'500,"0"1"-1,1-1 1,-1 1-1,1-1 0,-1 1 1,1-1-1,0 1 1,0 0-1,0 0 1,0 0-1,0 0 1,1 0-1,-1-1 1,1 6-1,-10 59 348,8-50-885,0-2 80,0 1 0,1 0 0,1 0 0,2 17 0,-2-30 2,0-1 0,0 1 1,1 0-1,-1 0 0,1 0 0,0-1 1,0 1-1,0 0 0,0-1 0,1 1 1,-1-1-1,1 1 0,-1-1 1,1 0-1,0 0 0,0 0 0,0 0 1,0 0-1,0 0 0,0 0 0,1-1 1,-1 1-1,1-1 0,-1 1 0,1-1 1,-1 0-1,1 0 0,0 0 0,4 0 1,18 2 261,1-1 0,0-1 0,0-2 0,0 0 0,-1-2 0,1-1 0,-1-1 0,28-9 0,-34 9-73,0-2 1,-1 0-1,0-1 0,0-1 0,0-1 0,-1 0 0,-1-1 0,0-1 0,0 0 0,-1-2 1,13-14-1,-25 25-109,-1-1 0,0 1 0,-1 0 1,1-1-1,0 1 0,-1-1 0,0 1 0,0-1 1,0 0-1,0 1 0,0-1 0,-1 0 0,0 0 1,0 0-1,0-5 0,0 8-120,-1 0 24,1 0 0,0-1 1,-1 1-1,0-1 0,1 1 0,-1 0 1,0 0-1,0-1 0,0 1 0,0 0 1,0 0-1,0 0 0,0 0 0,0 0 1,0 0-1,0 0 0,0 0 0,-1 0 1,1 1-1,0-1 0,-3 0 0,2 0 40,-7-4-42,1 1 1,-1 0 0,1 1-1,-1 0 1,0 1 0,0 0-1,-1 0 1,-13-1 0,-79 3-157,53 2 94,25-1-99,1 2 0,0 0-1,-23 7 1,24-5-1334,1-1 0,-43 3 0,45-4-1746,-13-1-2936,31-2 5670,0 0 1,0-1-1,0 1 0,0 0 1,0-1-1,0 1 0,0-1 1,0 1-1,0-1 1,0 0-1,0 1 0,1-1 1,-1 0-1,0 0 0,0 1 1,0-3-1,-13-18-2706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29:34.9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0 120 16688,'18'-5'4740,"18"-4"-255,9 9-4005,3-8-288,5-2-448,9 5-705,-13-11-1281,8-1-2563,0 11 97,-20-10-161,4 8 33,-22-12 928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3T10:48:55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14221,'53'26'6363,"6"-11"-5341,62-3-3820,-94-10 3112,-19-2-262,-1 0 1,0 0-1,0 0 1,0-1-1,0 0 0,1-1 1,-1 0-1,-1 0 1,1 0-1,0-1 0,0 1 1,-1-2-1,0 1 0,1-1 1,8-7-1,-12 8 375,-8 4-437,1 0 0,-1 1-1,1-1 1,-1 1 0,1 0 0,-1 0-1,1 0 1,0 1 0,0-1-1,0 1 1,1 0 0,-1 0 0,1 1-1,-1-1 1,-2 5 0,-44 59-1491,37-45 523,9-15 286,0 1 1,0-1-1,-1 0 0,-9 9 1,-54 58-10643,58-52 8382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3T10:48:55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12 3363,'39'-6'3993,"-34"4"-3522,-1 1 0,0 0 0,1 0 0,0 1 1,-1-1-1,1 1 0,-1 0 0,1 0 0,0 1 1,6 1-1,-8-1-436,0 0 1,0 0-1,-1 1 1,1 0-1,0-1 1,-1 1 0,0 0-1,1 0 1,-1 0-1,0 0 1,0 1-1,0-1 1,2 4-1,-2-3 26,0-1 0,0 1 0,0 0 0,0-1-1,0 1 1,-1 0 0,1 0 0,-1 0 0,0 1 0,0-1-1,0 0 1,0 0 0,-1 1 0,1-1 0,-1 0 0,0 1-1,0-1 1,0 0 0,0 1 0,-1-1 0,0 0-1,1 1 1,-1-1 0,0 0 0,0 0 0,-1 0 0,1 0-1,-1 0 1,1 0 0,-1 0 0,0 0 0,0-1 0,0 1-1,-1-1 1,1 1 0,0-1 0,-1 0 0,0 0-1,1 0 1,-1 0 0,0-1 0,0 1 0,-4 1 0,-7 3 342,1 0 0,-1-1 0,-1-1 0,1 0 0,0-1 1,-1 0-1,0-1 0,-18 0 0,29-2-723,21 0-679,203-19 1867,-123 8-1784,-21 1-2490,-69 10 1848,1-1 0,-1 1 0,1-1 0,-1-1 0,1 0 0,12-4 0,-20 6 1436,0-1 0,1 1 0,-1 0 0,0-1 0,0 1 0,0-1 0,0 1 0,0 0-1,0-1 1,1 1 0,-1-1 0,0 1 0,0 0 0,0-1 0,-1 1 0,1-1 0,0 1 0,0 0 0,0-1 0,0 1 0,0-1 0,0 1-1,0 0 1,-1-1 0,1 1 0,0 0 0,0-1 0,-1 1 0,1-1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3T10:48:55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42 7879,'-28'14'3556,"39"16"-1,-4-14-2178,16-6-992,14-1-65,5-4 0,11-5-63,1 0-65,6-9-64,5-1-64,-5-1-128,0-1-448,-12-3-706,1-5-1280,-1 20-1153,-30-28-1,12 28-31,-36-20 928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3T10:48:55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4132,'-16'4'2439,"19"7"134,-1-9-2270,1 1 1,0-1-1,-1 0 0,1 0 0,0 0 0,0 0 0,0 0 0,7 2 1,8 0 347,2-1 0,-1-1 1,0 0-1,0-1 0,38-4 1,-2 1 586,43 2 470,-93 2-1558,-4-2-149,-1 0 1,0 1 0,1-1 0,-1 0 0,0 1 0,1-1 0,-1 0 0,0 0 0,1 1-1,-1-1 1,0 1 0,0-1 0,1 0 0,-1 1 0,0-1 0,0 0 0,0 1 0,0-1 0,1 1-1,-1-1 1,0 1 0,0-1 0,0 0 0,0 1 0,0-1 0,0 1 0,0-1 0,0 1-1,0-1 1,-1 1 0,-1 2 20,-1 1-1,1-1 1,-1 0 0,0 0-1,0 0 1,0 0 0,0-1-1,-1 1 1,1-1-1,-6 3 1,-52 28 497,27-16-192,26-13-220,-58 39 706,63-41-769,0 1 1,0-1-1,0 0 0,1 1 0,-1 0 0,1 0 0,-1-1 0,1 1 0,0 1 0,1-1 0,-1 0 0,0 0 0,1 1 0,0-1 0,0 1 0,0-1 0,-1 8 1,2-9-8,0 0 1,1 1-1,0-1 1,-1 0 0,1 0-1,0 0 1,0 1-1,0-1 1,0 0-1,0 0 1,1 0 0,-1 0-1,1-1 1,-1 1-1,1 0 1,-1-1 0,1 1-1,0-1 1,0 1-1,0-1 1,0 0 0,0 0-1,0 0 1,0 0-1,1 0 1,-1 0-1,3 0 1,8 3 183,0-1 0,1 0 0,17 1 0,-20-2-81,13-1-218,1-2 0,-1 0-1,0-1 1,0-1 0,0-2-1,0 0 1,0-2 0,38-16 0,-57 20-947,0 0 1,0-1 0,-1 0-1,1 0 1,-1-1 0,0 1-1,-1-1 1,1 0 0,-1 0 0,0 0-1,0 0 1,0-1 0,-1 1-1,1-1 1,1-8 0,10-9-3546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3T10:48:55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153 144 8104,'-3'11'755,"0"0"0,0 0 0,-1 0 1,0 0-1,-1-1 0,0 0 0,-13 18 1,-11 24-131,22-36-633,-5 5-15,2 0 0,0 1 0,1 0 0,2 1 0,0 0 0,1 0 0,-4 44 0,10-67 68,-1 1 0,1 0 0,0 0 0,0 0 0,0 0 0,0 0 0,0 0 0,1 0 0,-1 0 0,0 0 0,0-1 0,0 1 0,1 0 0,-1 0 0,1 0-1,-1 0 1,0-1 0,1 1 0,0 0 0,-1 0 0,1-1 0,-1 1 0,1 0 0,0-1 0,-1 1 0,1-1 0,0 1 0,0-1 0,0 1 0,-1-1 0,1 1 0,0-1 0,1 1 0,1-1 76,0 0 0,-1-1-1,1 1 1,0 0 0,0-1 0,-1 1 0,1-1 0,0 0 0,-1 0 0,1 0 0,2-2 0,9-4 620,-1-2 1,25-18 0,-28 19-622,0-1 0,-1 0-1,0-1 1,-1 0 0,0 0 0,0 0 0,-1-1-1,-1 0 1,7-16 0,-11 23-80,-1 0-1,1-1 1,-1 1 0,0 0 0,-1-1-1,1 1 1,-1 0 0,0-1-1,0 1 1,0 0 0,-1-1 0,1 1-1,-1-1 1,0 1 0,0 0-1,-1 0 1,1 0 0,-1 0-1,0 0 1,0 0 0,-1 0 0,1 0-1,-1 1 1,1-1 0,-1 1-1,0 0 1,0 0 0,-1 0 0,1 0-1,-7-3 1,-64-35 1455,39 23-614,32 16-556,8-3-17,-3 3-291,-1 0-1,0 1 0,1-1 1,-1 1-1,1 0 0,0 0 1,-1-1-1,1 1 0,0 0 1,0 0-1,0 1 1,0-1-1,0 0 0,0 1 1,0-1-1,0 1 0,0-1 1,0 1-1,3 0 0,77-6-337,-18 1-909,122-23 0,-139 19-5987,-43 8 4281,-7 2 405,-57 26-583,48-20 4068,0 0-1,0 1 0,1 0 0,0 1 0,-13 14 0,22-22-891,1 0 0,0 0 0,0 0 0,0 0 0,0 0 0,0 0 0,0 1 0,1-1 0,-1 0 0,0 0 0,0 1 0,1-1 0,-1 0 0,1 1 0,0-1-1,-1 1 1,1-1 0,0 1 0,0-1 0,-1 1 0,1-1 0,1 0 0,-1 1 0,0-1 0,0 1 0,0-1 0,1 1 0,-1-1 0,1 1 0,-1-1 0,1 0 0,-1 1 0,1-1-1,0 0 1,0 0 0,0 1 0,0-1 0,0 0 0,0 0 0,0 0 0,0 0 0,0 0 0,0 0 0,0-1 0,1 1 0,-1 0 0,0-1 0,1 1 0,-1 0 0,1-1 0,-1 0 0,3 1-1,5 3-230,1-1 0,0-1 0,0 0 0,0 0 0,20 1 0,-17-3 81,0-1 1,0 0-1,-1-1 0,1 0 1,0-1-1,-1 0 0,0-1 0,21-9 1,-27 10 191,-1 0 1,1 0 0,-1-1-1,0 0 1,0 0-1,0 0 1,-1-1 0,1 1-1,-1-1 1,0 0-1,0-1 1,-1 1 0,0-1-1,0 1 1,0-1-1,0 0 1,-1 0 0,0 0-1,2-9 1,-3 6 98,0-1-1,0 1 1,-1 0 0,0 0 0,0 0 0,-1 0 0,0 0 0,-1 0-1,0 0 1,0 0 0,-1 1 0,0-1 0,-6-10 0,7 15 251,1 4-428,0 0 0,0 1 0,0-1 1,1 0-1,-1 1 0,0-1 1,0 1-1,0-1 0,1 1 1,-1 0-1,0-1 0,1 1 1,-1-1-1,0 1 0,1 0 1,-1 0-1,1-1 0,-1 1 1,1 0-1,-1 0 0,1 0 1,0 0-1,-1-1 0,1 2 1,-9 24 131,-3 61-548,-1 125-1,10-130-381,1-38 192,-1-16-524,2 0 0,1 1-1,6 44 1,-5-67-1111,1-13-2302,7-37 2704,-1 1-1,2-52 1,1-18 2406,5-61 3855,-1 3 3975,-15 171-8294,0-1 1,0 1-1,0-1 0,0 1 1,0-1-1,0 1 0,0 0 1,0-1-1,0 1 1,0-1-1,0 1 0,0-1 1,1 1-1,-1 0 0,0-1 1,0 1-1,0-1 0,1 1 1,-1 0-1,0-1 0,0 1 1,1 0-1,-1-1 1,0 1-1,1 0 0,-1-1 1,0 1-1,1 0 0,-1 0 1,0-1-1,1 1 0,-1 0 1,1 0-1,0-1 0,10 14 1169,5 25-904,67 413 472,-73-345-2514,-3 1 0,-10 135 0,2-225 1157,-3 23-4854,4-39 5229,0-1 0,0 0 0,0 0 0,0 1 0,0-1 1,0 0-1,0 1 0,0-1 0,0 0 0,0 1 0,0-1 0,0 0 0,0 1 0,0-1 0,0 0 0,0 1 0,-1-1 0,1 0 0,0 1 0,0-1 1,0 0-1,0 0 0,-1 1 0,1-1 0,0 0 0,0 0 0,-1 0 0,1 1 0,0-1 0,0 0 0,-1 0 0,1 0 0,0 1 0,-1-1 0,1 0 1,0 0-1,0 0 0,-1 0 0,1 0 0,0 0 0,-1 0 0,1 0 0,0 0 0,-1 0 0,1 0 0,0 0 0,-1 0 0,1 0 0,0 0 0,-1 0 1,1 0-1,0 0 0,-1-1 0,1 1 0,0 0 0,0 0 0,-1 0 0,1 0 0,0-1 0,0 1 0,-1 0 0,1 0 0,0-1 0,-4-9-3007,0-26 2248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299A5-9688-422B-AB02-2505D3C09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A295AB-A86C-46AF-BCE3-1D3A210DB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D43264-5488-426A-AB82-BF5A8706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7947B2-72AD-4AF2-9BB9-228924DB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BB6F1-776D-4AA5-91F9-BC8D96F0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42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42D61-3919-41DA-ACE4-FED142BE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E3517-98BF-4039-9C86-5F9652001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693AC8-C7C4-48DD-BBD7-26278D6D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7FEE2-C240-4592-8657-333AE538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7B451-347F-43B2-8559-121E0834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9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F2EB67-3C1F-4C28-890E-1239E0F15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474A5B-A444-46FF-B46D-24ADFF7B9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CA7EB-05EA-49A6-8AC9-33BFBD18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43379-5228-45E7-BFA1-ED59B418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36317-74E3-4284-99F7-96FB2871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58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430743" y="404814"/>
            <a:ext cx="11330516" cy="6048375"/>
          </a:xfrm>
          <a:prstGeom prst="roundRect">
            <a:avLst>
              <a:gd name="adj" fmla="val 5013"/>
            </a:avLst>
          </a:prstGeom>
          <a:solidFill>
            <a:schemeClr val="accent1">
              <a:alpha val="84706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chemeClr val="accent6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90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25976-74EF-40CC-A6A2-72E457E8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BC0655-5F48-4CC7-B56C-8B353F67E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DF333-DD35-4D7B-827A-0A83F67B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8B334-9B70-4302-A463-D60525A0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9AB950-EF16-438F-9BD4-132758AA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25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C2EA4-71B9-4744-A73C-A46F0BBF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017734-5749-47FC-BAE5-4AA0F0A49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8D0FF-34C1-432A-9966-49DD4902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4432C9-14D8-4F3E-8917-9A074713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A1FB9-C40C-475A-A041-67314F9E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71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175CF-09C4-48B4-AD91-491B0618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F256F-862A-4781-A3E1-8808D5AA8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FC033E-774B-4524-B832-6407BA93B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D0DAFB-3FD3-4F88-85FC-59932CDA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D9F357-2501-439D-99A5-7901A2C52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158154-3E4D-43B2-96BE-3D4A4CC2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17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7D837-8486-4B71-9FA2-0F3F30D5D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891BFE-B3D5-4B15-9C50-65BDFAE2C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DB0B10-96E7-4E2B-B57C-02D9D6196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81B512-06FF-4666-ABA6-35B69FF58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F4E492-964A-4F66-BC4C-95B947D1C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2E8A02-59E7-499E-91C2-031936CE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46AA12-BC01-41C5-8751-03F6908F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81F954-0BD5-452D-8421-35DD0080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56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CF3CE-E243-4A9F-9966-5D7D9517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A38660-3AB7-4BFA-BBE5-26606B4C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340CC7-EF4E-4320-A90A-6BE60AE6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0B768C-5B0B-4F68-A8DE-2A7FF6FA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E82794-2DF1-4E18-89C7-73333E8F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8F7CB9-2EE9-4325-92BC-DAE4F156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ADE8E7-4E12-4D96-8FC0-0BA6A557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02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8896A-31CB-4019-9523-4230AA7B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1991A-C00A-4209-ABBD-F5A4559BE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894AB3-3DD0-4A3C-BEDD-CF7BE5FE9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2CC60D-9A48-48E9-A49F-6803EA7B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C03BF2-3CD5-4CA8-A481-78D952DD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E37771-19CD-4BA8-AA3C-6C204C17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79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050A2-D440-499D-821A-F3303E1D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F0B6F5-2D12-4E45-8302-E32AA1837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CA7F4E-1882-4DE0-A0A9-3034CC5E1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83CD1-866D-4748-9300-A30BFC5D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7E831F-4C95-4D7B-B1BD-75B43602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0EC3D6-9CA2-4F14-BDD1-A2F22C41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62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9F5291-BB18-42BA-BFCC-A4C20B59D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04750F-AE20-4223-B4A3-91E1C8C29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0E422-4193-4C3A-948F-C185BDA3A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7E670-2CF6-48A1-9355-017881A7F00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E41D29-070C-4322-A7DD-3CDE6AAC3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2F2DE-D60B-4FF4-BF5A-112812E85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69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" Type="http://schemas.openxmlformats.org/officeDocument/2006/relationships/customXml" Target="../ink/ink1.xml"/><Relationship Id="rId21" Type="http://schemas.openxmlformats.org/officeDocument/2006/relationships/customXml" Target="../ink/ink7.xml"/><Relationship Id="rId34" Type="http://schemas.openxmlformats.org/officeDocument/2006/relationships/image" Target="../media/image4.png"/><Relationship Id="rId12" Type="http://schemas.openxmlformats.org/officeDocument/2006/relationships/image" Target="../media/image7.png"/><Relationship Id="rId17" Type="http://schemas.openxmlformats.org/officeDocument/2006/relationships/customXml" Target="../ink/ink5.xml"/><Relationship Id="rId25" Type="http://schemas.openxmlformats.org/officeDocument/2006/relationships/customXml" Target="../ink/ink9.xml"/><Relationship Id="rId33" Type="http://schemas.openxmlformats.org/officeDocument/2006/relationships/customXml" Target="../ink/ink13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11" Type="http://schemas.openxmlformats.org/officeDocument/2006/relationships/customXml" Target="../ink/ink2.xml"/><Relationship Id="rId24" Type="http://schemas.openxmlformats.org/officeDocument/2006/relationships/image" Target="../media/image13.png"/><Relationship Id="rId32" Type="http://schemas.openxmlformats.org/officeDocument/2006/relationships/image" Target="../media/image3.png"/><Relationship Id="rId15" Type="http://schemas.openxmlformats.org/officeDocument/2006/relationships/customXml" Target="../ink/ink4.xml"/><Relationship Id="rId23" Type="http://schemas.openxmlformats.org/officeDocument/2006/relationships/customXml" Target="../ink/ink8.xml"/><Relationship Id="rId28" Type="http://schemas.openxmlformats.org/officeDocument/2006/relationships/image" Target="../media/image15.png"/><Relationship Id="rId36" Type="http://schemas.openxmlformats.org/officeDocument/2006/relationships/image" Target="../media/image5.png"/><Relationship Id="rId10" Type="http://schemas.openxmlformats.org/officeDocument/2006/relationships/image" Target="../media/image6.png"/><Relationship Id="rId19" Type="http://schemas.openxmlformats.org/officeDocument/2006/relationships/customXml" Target="../ink/ink6.xml"/><Relationship Id="rId31" Type="http://schemas.openxmlformats.org/officeDocument/2006/relationships/customXml" Target="../ink/ink12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0.xml"/><Relationship Id="rId30" Type="http://schemas.openxmlformats.org/officeDocument/2006/relationships/image" Target="../media/image16.png"/><Relationship Id="rId35" Type="http://schemas.openxmlformats.org/officeDocument/2006/relationships/customXml" Target="../ink/ink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customXml" Target="../ink/ink16.xml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customXml" Target="../ink/ink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0.png"/><Relationship Id="rId5" Type="http://schemas.openxmlformats.org/officeDocument/2006/relationships/customXml" Target="../ink/ink20.xml"/><Relationship Id="rId4" Type="http://schemas.openxmlformats.org/officeDocument/2006/relationships/image" Target="../media/image2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7.xml"/><Relationship Id="rId18" Type="http://schemas.openxmlformats.org/officeDocument/2006/relationships/image" Target="../media/image100.png"/><Relationship Id="rId26" Type="http://schemas.openxmlformats.org/officeDocument/2006/relationships/image" Target="../media/image140.png"/><Relationship Id="rId39" Type="http://schemas.openxmlformats.org/officeDocument/2006/relationships/customXml" Target="../ink/ink40.xml"/><Relationship Id="rId21" Type="http://schemas.openxmlformats.org/officeDocument/2006/relationships/customXml" Target="../ink/ink31.xml"/><Relationship Id="rId34" Type="http://schemas.openxmlformats.org/officeDocument/2006/relationships/image" Target="../media/image180.png"/><Relationship Id="rId7" Type="http://schemas.openxmlformats.org/officeDocument/2006/relationships/customXml" Target="../ink/ink24.xml"/><Relationship Id="rId12" Type="http://schemas.openxmlformats.org/officeDocument/2006/relationships/image" Target="../media/image70.png"/><Relationship Id="rId17" Type="http://schemas.openxmlformats.org/officeDocument/2006/relationships/customXml" Target="../ink/ink29.xml"/><Relationship Id="rId25" Type="http://schemas.openxmlformats.org/officeDocument/2006/relationships/customXml" Target="../ink/ink33.xml"/><Relationship Id="rId33" Type="http://schemas.openxmlformats.org/officeDocument/2006/relationships/customXml" Target="../ink/ink37.xml"/><Relationship Id="rId38" Type="http://schemas.openxmlformats.org/officeDocument/2006/relationships/image" Target="../media/image200.png"/><Relationship Id="rId2" Type="http://schemas.openxmlformats.org/officeDocument/2006/relationships/image" Target="../media/image24.png"/><Relationship Id="rId16" Type="http://schemas.openxmlformats.org/officeDocument/2006/relationships/image" Target="../media/image90.png"/><Relationship Id="rId20" Type="http://schemas.openxmlformats.org/officeDocument/2006/relationships/image" Target="../media/image110.png"/><Relationship Id="rId29" Type="http://schemas.openxmlformats.org/officeDocument/2006/relationships/customXml" Target="../ink/ink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customXml" Target="../ink/ink26.xml"/><Relationship Id="rId24" Type="http://schemas.openxmlformats.org/officeDocument/2006/relationships/image" Target="../media/image130.png"/><Relationship Id="rId32" Type="http://schemas.openxmlformats.org/officeDocument/2006/relationships/image" Target="../media/image170.png"/><Relationship Id="rId37" Type="http://schemas.openxmlformats.org/officeDocument/2006/relationships/customXml" Target="../ink/ink39.xml"/><Relationship Id="rId40" Type="http://schemas.openxmlformats.org/officeDocument/2006/relationships/image" Target="../media/image210.png"/><Relationship Id="rId5" Type="http://schemas.openxmlformats.org/officeDocument/2006/relationships/customXml" Target="../ink/ink23.xml"/><Relationship Id="rId15" Type="http://schemas.openxmlformats.org/officeDocument/2006/relationships/customXml" Target="../ink/ink28.xml"/><Relationship Id="rId23" Type="http://schemas.openxmlformats.org/officeDocument/2006/relationships/customXml" Target="../ink/ink32.xml"/><Relationship Id="rId28" Type="http://schemas.openxmlformats.org/officeDocument/2006/relationships/image" Target="../media/image150.png"/><Relationship Id="rId36" Type="http://schemas.openxmlformats.org/officeDocument/2006/relationships/image" Target="../media/image190.png"/><Relationship Id="rId10" Type="http://schemas.openxmlformats.org/officeDocument/2006/relationships/image" Target="../media/image60.png"/><Relationship Id="rId19" Type="http://schemas.openxmlformats.org/officeDocument/2006/relationships/customXml" Target="../ink/ink30.xml"/><Relationship Id="rId31" Type="http://schemas.openxmlformats.org/officeDocument/2006/relationships/customXml" Target="../ink/ink36.xml"/><Relationship Id="rId4" Type="http://schemas.openxmlformats.org/officeDocument/2006/relationships/image" Target="../media/image30.png"/><Relationship Id="rId9" Type="http://schemas.openxmlformats.org/officeDocument/2006/relationships/customXml" Target="../ink/ink25.xml"/><Relationship Id="rId14" Type="http://schemas.openxmlformats.org/officeDocument/2006/relationships/image" Target="../media/image80.png"/><Relationship Id="rId22" Type="http://schemas.openxmlformats.org/officeDocument/2006/relationships/image" Target="../media/image120.png"/><Relationship Id="rId27" Type="http://schemas.openxmlformats.org/officeDocument/2006/relationships/customXml" Target="../ink/ink34.xml"/><Relationship Id="rId30" Type="http://schemas.openxmlformats.org/officeDocument/2006/relationships/image" Target="../media/image160.png"/><Relationship Id="rId35" Type="http://schemas.openxmlformats.org/officeDocument/2006/relationships/customXml" Target="../ink/ink38.xml"/><Relationship Id="rId8" Type="http://schemas.openxmlformats.org/officeDocument/2006/relationships/image" Target="../media/image50.png"/><Relationship Id="rId3" Type="http://schemas.openxmlformats.org/officeDocument/2006/relationships/customXml" Target="../ink/ink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2923C0-BFA6-4033-B71A-9CB15736EB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9429" y="2785851"/>
            <a:ext cx="10273141" cy="938937"/>
          </a:xfrm>
        </p:spPr>
        <p:txBody>
          <a:bodyPr/>
          <a:lstStyle/>
          <a:p>
            <a:r>
              <a:rPr lang="en-US" altLang="ko-KR" dirty="0" err="1"/>
              <a:t>welcome.jsp</a:t>
            </a:r>
            <a:r>
              <a:rPr lang="en-US" altLang="ko-KR" dirty="0"/>
              <a:t> </a:t>
            </a:r>
            <a:r>
              <a:rPr lang="ko-KR" altLang="en-US" dirty="0"/>
              <a:t>소개 정답</a:t>
            </a:r>
          </a:p>
        </p:txBody>
      </p:sp>
    </p:spTree>
    <p:extLst>
      <p:ext uri="{BB962C8B-B14F-4D97-AF65-F5344CB8AC3E}">
        <p14:creationId xmlns:p14="http://schemas.microsoft.com/office/powerpoint/2010/main" val="360213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496F358C-3EBF-780F-E136-64167A92F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79" y="0"/>
            <a:ext cx="9547241" cy="6858000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A9D47ACC-5E0A-9B47-3732-2D613749D380}"/>
              </a:ext>
            </a:extLst>
          </p:cNvPr>
          <p:cNvGrpSpPr/>
          <p:nvPr/>
        </p:nvGrpSpPr>
        <p:grpSpPr>
          <a:xfrm>
            <a:off x="1890657" y="2145673"/>
            <a:ext cx="1298160" cy="641880"/>
            <a:chOff x="1890657" y="830053"/>
            <a:chExt cx="1298160" cy="64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3C929E0D-1E68-A718-625B-4A5C3C11AC59}"/>
                    </a:ext>
                  </a:extLst>
                </p14:cNvPr>
                <p14:cNvContentPartPr/>
                <p14:nvPr/>
              </p14:nvContentPartPr>
              <p14:xfrm>
                <a:off x="1890657" y="916813"/>
                <a:ext cx="169920" cy="16128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222944B1-2189-44C7-B70A-B5FDF0B1BC8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82017" y="907813"/>
                  <a:ext cx="1875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6003FDC0-BC93-1480-549F-0BE4063D990B}"/>
                    </a:ext>
                  </a:extLst>
                </p14:cNvPr>
                <p14:cNvContentPartPr/>
                <p14:nvPr/>
              </p14:nvContentPartPr>
              <p14:xfrm>
                <a:off x="1987137" y="1009693"/>
                <a:ext cx="84960" cy="727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0459D925-004A-48DD-9267-5CE26A4BA90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78137" y="1001053"/>
                  <a:ext cx="1026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83FD3892-B431-B3DF-5465-4E545A0C1C95}"/>
                    </a:ext>
                  </a:extLst>
                </p14:cNvPr>
                <p14:cNvContentPartPr/>
                <p14:nvPr/>
              </p14:nvContentPartPr>
              <p14:xfrm>
                <a:off x="2094777" y="830053"/>
                <a:ext cx="127080" cy="33768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DEE64FFC-465F-4293-8984-4084B88F6D8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85777" y="821053"/>
                  <a:ext cx="14472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B04E9E7F-0E99-5ED4-6FBA-923F382C4D24}"/>
                    </a:ext>
                  </a:extLst>
                </p14:cNvPr>
                <p14:cNvContentPartPr/>
                <p14:nvPr/>
              </p14:nvContentPartPr>
              <p14:xfrm>
                <a:off x="1998297" y="1194373"/>
                <a:ext cx="207360" cy="1058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48B57E1B-DBFC-43D5-88F8-89F86E3A1FA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89657" y="1185373"/>
                  <a:ext cx="2250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A130CA5C-68A0-822B-A8C7-43B616F1CEB2}"/>
                    </a:ext>
                  </a:extLst>
                </p14:cNvPr>
                <p14:cNvContentPartPr/>
                <p14:nvPr/>
              </p14:nvContentPartPr>
              <p14:xfrm>
                <a:off x="2259657" y="916093"/>
                <a:ext cx="137880" cy="1036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A30CF06E-EBE6-4989-9B5B-6F642C17526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51017" y="907093"/>
                  <a:ext cx="1555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706D0C4B-DA15-D3BB-EB55-0BC4D17B7E04}"/>
                    </a:ext>
                  </a:extLst>
                </p14:cNvPr>
                <p14:cNvContentPartPr/>
                <p14:nvPr/>
              </p14:nvContentPartPr>
              <p14:xfrm>
                <a:off x="2326257" y="962533"/>
                <a:ext cx="172080" cy="694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EAF4B4C1-7AE3-4C54-AA12-AD02D35B0E1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317617" y="953533"/>
                  <a:ext cx="1897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AB907837-029A-D152-0848-0115181F00A9}"/>
                    </a:ext>
                  </a:extLst>
                </p14:cNvPr>
                <p14:cNvContentPartPr/>
                <p14:nvPr/>
              </p14:nvContentPartPr>
              <p14:xfrm>
                <a:off x="2238057" y="1089613"/>
                <a:ext cx="240120" cy="453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7160170-BDDF-4284-90C9-3C58EBC6CBF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29417" y="1080973"/>
                  <a:ext cx="2577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5753EB03-B3B8-A0C3-ACC9-AD54DEBB073E}"/>
                    </a:ext>
                  </a:extLst>
                </p14:cNvPr>
                <p14:cNvContentPartPr/>
                <p14:nvPr/>
              </p14:nvContentPartPr>
              <p14:xfrm>
                <a:off x="2253897" y="1192933"/>
                <a:ext cx="201960" cy="1130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3DE57FBF-BA28-469B-BF2B-C38038462E3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245257" y="1184293"/>
                  <a:ext cx="2196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50B5125C-7135-B425-0AD4-C17D07E366E5}"/>
                    </a:ext>
                  </a:extLst>
                </p14:cNvPr>
                <p14:cNvContentPartPr/>
                <p14:nvPr/>
              </p14:nvContentPartPr>
              <p14:xfrm>
                <a:off x="2539017" y="970093"/>
                <a:ext cx="278640" cy="3690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CA07A2E6-E8D1-4858-8B0B-76FE6FA8C45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530017" y="961093"/>
                  <a:ext cx="29628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9E315A14-528B-0ECB-28F7-88C5136D96C5}"/>
                    </a:ext>
                  </a:extLst>
                </p14:cNvPr>
                <p14:cNvContentPartPr/>
                <p14:nvPr/>
              </p14:nvContentPartPr>
              <p14:xfrm>
                <a:off x="2843577" y="972253"/>
                <a:ext cx="266400" cy="28872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0BE6F846-0CFA-438B-9650-DA4E49B0177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834937" y="963613"/>
                  <a:ext cx="2840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94E5F936-E4A5-44C1-ED04-8621256DAC4E}"/>
                    </a:ext>
                  </a:extLst>
                </p14:cNvPr>
                <p14:cNvContentPartPr/>
                <p14:nvPr/>
              </p14:nvContentPartPr>
              <p14:xfrm>
                <a:off x="3146337" y="928693"/>
                <a:ext cx="42480" cy="5432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39927CD-701D-45EB-9D6B-8DFCB22B025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37697" y="919693"/>
                  <a:ext cx="60120" cy="56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72C7007E-7F8B-F2FD-D52B-63E75A301BD6}"/>
                  </a:ext>
                </a:extLst>
              </p14:cNvPr>
              <p14:cNvContentPartPr/>
              <p14:nvPr/>
            </p14:nvContentPartPr>
            <p14:xfrm>
              <a:off x="4270937" y="2694504"/>
              <a:ext cx="1785960" cy="219816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72C7007E-7F8B-F2FD-D52B-63E75A301BD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261937" y="2685864"/>
                <a:ext cx="1803600" cy="22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081E4DFC-D3B7-AB6E-2259-4DF8555290E2}"/>
                  </a:ext>
                </a:extLst>
              </p14:cNvPr>
              <p14:cNvContentPartPr/>
              <p14:nvPr/>
            </p14:nvContentPartPr>
            <p14:xfrm>
              <a:off x="6361457" y="3087984"/>
              <a:ext cx="1263240" cy="176400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081E4DFC-D3B7-AB6E-2259-4DF8555290E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352457" y="3078984"/>
                <a:ext cx="1280880" cy="178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6EDE495B-584A-ED31-C08B-15F32516C7F9}"/>
                  </a:ext>
                </a:extLst>
              </p14:cNvPr>
              <p14:cNvContentPartPr/>
              <p14:nvPr/>
            </p14:nvContentPartPr>
            <p14:xfrm>
              <a:off x="5073737" y="4981224"/>
              <a:ext cx="2093040" cy="165420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6EDE495B-584A-ED31-C08B-15F32516C7F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065097" y="4972224"/>
                <a:ext cx="2110680" cy="167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005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639B0F9-8CC5-4575-A0F7-D63A09012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76200"/>
            <a:ext cx="11725275" cy="6705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C6A943E-FE2E-CAA7-D4F3-AFECFE6EEFF1}"/>
                  </a:ext>
                </a:extLst>
              </p14:cNvPr>
              <p14:cNvContentPartPr/>
              <p14:nvPr/>
            </p14:nvContentPartPr>
            <p14:xfrm>
              <a:off x="428657" y="167664"/>
              <a:ext cx="559800" cy="378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C6A943E-FE2E-CAA7-D4F3-AFECFE6EEF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3017" y="96024"/>
                <a:ext cx="6314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8C5D9927-D74D-FC4B-CAB9-20B94F376F53}"/>
                  </a:ext>
                </a:extLst>
              </p14:cNvPr>
              <p14:cNvContentPartPr/>
              <p14:nvPr/>
            </p14:nvContentPartPr>
            <p14:xfrm>
              <a:off x="1324697" y="2807904"/>
              <a:ext cx="4332240" cy="6228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8C5D9927-D74D-FC4B-CAB9-20B94F376F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8697" y="2736264"/>
                <a:ext cx="44038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57B82B65-F5CD-11DB-75AA-4AB802461F8E}"/>
                  </a:ext>
                </a:extLst>
              </p14:cNvPr>
              <p14:cNvContentPartPr/>
              <p14:nvPr/>
            </p14:nvContentPartPr>
            <p14:xfrm>
              <a:off x="7538657" y="2853984"/>
              <a:ext cx="4382640" cy="1044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57B82B65-F5CD-11DB-75AA-4AB802461F8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02657" y="2782344"/>
                <a:ext cx="44542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14B8813A-FCB9-4DDA-3539-30336BDF7207}"/>
                  </a:ext>
                </a:extLst>
              </p14:cNvPr>
              <p14:cNvContentPartPr/>
              <p14:nvPr/>
            </p14:nvContentPartPr>
            <p14:xfrm>
              <a:off x="1352777" y="4561824"/>
              <a:ext cx="4244760" cy="291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14B8813A-FCB9-4DDA-3539-30336BDF720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16777" y="4489824"/>
                <a:ext cx="4316400" cy="17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7573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2923C0-BFA6-4033-B71A-9CB15736EB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9429" y="2785851"/>
            <a:ext cx="10273141" cy="938937"/>
          </a:xfrm>
        </p:spPr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329479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5FF756-89A4-4F94-97EA-364396275C10}"/>
              </a:ext>
            </a:extLst>
          </p:cNvPr>
          <p:cNvSpPr txBox="1"/>
          <p:nvPr/>
        </p:nvSpPr>
        <p:spPr>
          <a:xfrm>
            <a:off x="906011" y="478172"/>
            <a:ext cx="10586905" cy="284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7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선언문 태그를 이용하여 다음 조건에 맞게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애플리케이션을 만들고 실행 결과를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확인하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시오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declaration.jsp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선언문 태그에 문자형 전역변수를 선언하여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'Hello, Java Server Pages'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저장합니다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문자형 변수 값을 반환하는 전역 메소드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getString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 )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을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getString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호출하여 문자형 변수 값을 출력합니다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>
              <a:spcAft>
                <a:spcPts val="500"/>
              </a:spcAft>
              <a:buFontTx/>
              <a:buAutoNum type="arabicParenR"/>
            </a:pP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'http://localhost:8080/Exercise/ch02/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declaration.jsp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D72B2FE-0D01-4A39-AAE3-43F51B283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313" y="880495"/>
            <a:ext cx="42005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00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3087A78-1626-41D6-B60C-DF2487472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1118840"/>
            <a:ext cx="5443683" cy="46818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3B846B2-84E3-4EAF-AD2C-DACB904BED40}"/>
                  </a:ext>
                </a:extLst>
              </p14:cNvPr>
              <p14:cNvContentPartPr/>
              <p14:nvPr/>
            </p14:nvContentPartPr>
            <p14:xfrm>
              <a:off x="3378735" y="1435290"/>
              <a:ext cx="1592640" cy="540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3B846B2-84E3-4EAF-AD2C-DACB904BED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69735" y="1426650"/>
                <a:ext cx="1610280" cy="7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4FF6E31C-AE33-418C-9CAC-D448AA492263}"/>
              </a:ext>
            </a:extLst>
          </p:cNvPr>
          <p:cNvGrpSpPr/>
          <p:nvPr/>
        </p:nvGrpSpPr>
        <p:grpSpPr>
          <a:xfrm>
            <a:off x="6543855" y="3605010"/>
            <a:ext cx="286920" cy="985320"/>
            <a:chOff x="6543855" y="3605010"/>
            <a:chExt cx="286920" cy="98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5915B8B6-7EB9-4611-9C9E-5EDFA9667E0B}"/>
                    </a:ext>
                  </a:extLst>
                </p14:cNvPr>
                <p14:cNvContentPartPr/>
                <p14:nvPr/>
              </p14:nvContentPartPr>
              <p14:xfrm>
                <a:off x="6543855" y="3605010"/>
                <a:ext cx="208800" cy="9853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5915B8B6-7EB9-4611-9C9E-5EDFA9667E0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35215" y="3596010"/>
                  <a:ext cx="226440" cy="10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A6775C86-471D-481B-B1FD-5D5D06F0F11C}"/>
                    </a:ext>
                  </a:extLst>
                </p14:cNvPr>
                <p14:cNvContentPartPr/>
                <p14:nvPr/>
              </p14:nvContentPartPr>
              <p14:xfrm>
                <a:off x="6608655" y="3620130"/>
                <a:ext cx="222120" cy="9504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A6775C86-471D-481B-B1FD-5D5D06F0F11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99655" y="3611490"/>
                  <a:ext cx="239760" cy="112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71375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5FF756-89A4-4F94-97EA-364396275C10}"/>
              </a:ext>
            </a:extLst>
          </p:cNvPr>
          <p:cNvSpPr txBox="1"/>
          <p:nvPr/>
        </p:nvSpPr>
        <p:spPr>
          <a:xfrm>
            <a:off x="906011" y="478172"/>
            <a:ext cx="10586905" cy="277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7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선언문 태그를 이용하여 다음 조건에 맞게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애플리케이션을 만들고 실행 결과를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확인하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시오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declaration2.jsp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선언문 태그에 문자형 전역변수를 선언하여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'Hello, Java Server Pages'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저장합니다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선언문 태그에 문자형 전역변수를 선언하여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‘</a:t>
            </a:r>
            <a:r>
              <a:rPr lang="en-US" altLang="ko-KR" dirty="0" err="1">
                <a:solidFill>
                  <a:srgbClr val="FF0000"/>
                </a:solidFill>
              </a:rPr>
              <a:t>Kangwon</a:t>
            </a:r>
            <a:r>
              <a:rPr lang="en-US" altLang="ko-KR" dirty="0">
                <a:solidFill>
                  <a:srgbClr val="FF0000"/>
                </a:solidFill>
              </a:rPr>
              <a:t> University’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를 추가합니다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문자형 변수 값을 반환하는 전역 메소드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getString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 )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을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getString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호출하여 문자형 변수 값을 출력합니다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>
              <a:spcAft>
                <a:spcPts val="500"/>
              </a:spcAft>
              <a:buFontTx/>
              <a:buAutoNum type="arabicParenR"/>
            </a:pP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Text, Outline buttons</a:t>
            </a:r>
            <a:r>
              <a:rPr lang="en-US" altLang="ko-KR" dirty="0">
                <a:solidFill>
                  <a:srgbClr val="FF0000"/>
                </a:solidFill>
                <a:latin typeface="-apple-system"/>
              </a:rPr>
              <a:t>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검색하여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홈 돌아가기 버튼을 추가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342900" indent="-342900">
              <a:spcAft>
                <a:spcPts val="500"/>
              </a:spcAft>
              <a:buFontTx/>
              <a:buAutoNum type="arabicParenR"/>
            </a:pP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'http://localhost:8080/Exercise/ch02/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declaration2.jsp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37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CDF42A6-65E5-462D-AD1F-713A65CDF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932" y="2562225"/>
            <a:ext cx="4848225" cy="17335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90E4D943-478C-4CD8-8F6F-569B19E2C99A}"/>
                  </a:ext>
                </a:extLst>
              </p14:cNvPr>
              <p14:cNvContentPartPr/>
              <p14:nvPr/>
            </p14:nvContentPartPr>
            <p14:xfrm>
              <a:off x="4648759" y="3075738"/>
              <a:ext cx="1604520" cy="29664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90E4D943-478C-4CD8-8F6F-569B19E2C9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39759" y="3066727"/>
                <a:ext cx="1622160" cy="314301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8ED10E5A-DBFE-48E2-9747-D5881F192F28}"/>
              </a:ext>
            </a:extLst>
          </p:cNvPr>
          <p:cNvGrpSpPr/>
          <p:nvPr/>
        </p:nvGrpSpPr>
        <p:grpSpPr>
          <a:xfrm>
            <a:off x="6373879" y="3112818"/>
            <a:ext cx="469440" cy="322200"/>
            <a:chOff x="5232834" y="3112818"/>
            <a:chExt cx="469440" cy="32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16AC706D-4B56-454B-BDD8-F1BD72004F4A}"/>
                    </a:ext>
                  </a:extLst>
                </p14:cNvPr>
                <p14:cNvContentPartPr/>
                <p14:nvPr/>
              </p14:nvContentPartPr>
              <p14:xfrm>
                <a:off x="5235714" y="3112818"/>
                <a:ext cx="161640" cy="1526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16AC706D-4B56-454B-BDD8-F1BD72004F4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26714" y="3103818"/>
                  <a:ext cx="1792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143DF06E-1A49-43EC-9F3D-3205EF6153A6}"/>
                    </a:ext>
                  </a:extLst>
                </p14:cNvPr>
                <p14:cNvContentPartPr/>
                <p14:nvPr/>
              </p14:nvContentPartPr>
              <p14:xfrm>
                <a:off x="5232834" y="3288498"/>
                <a:ext cx="203040" cy="421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143DF06E-1A49-43EC-9F3D-3205EF6153A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223834" y="3279858"/>
                  <a:ext cx="2206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75E9266B-5E54-4556-A4B3-249A97BB1FD5}"/>
                    </a:ext>
                  </a:extLst>
                </p14:cNvPr>
                <p14:cNvContentPartPr/>
                <p14:nvPr/>
              </p14:nvContentPartPr>
              <p14:xfrm>
                <a:off x="5341194" y="3307578"/>
                <a:ext cx="15120" cy="1170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75E9266B-5E54-4556-A4B3-249A97BB1FD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332194" y="3298938"/>
                  <a:ext cx="327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CAA02E2B-B1D7-450C-8CB8-2CBD63DCBF25}"/>
                    </a:ext>
                  </a:extLst>
                </p14:cNvPr>
                <p14:cNvContentPartPr/>
                <p14:nvPr/>
              </p14:nvContentPartPr>
              <p14:xfrm>
                <a:off x="5445954" y="3215418"/>
                <a:ext cx="73080" cy="1249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CAA02E2B-B1D7-450C-8CB8-2CBD63DCBF2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36954" y="3206418"/>
                  <a:ext cx="90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EC406C8D-8810-4A07-A89C-84319E5A4576}"/>
                    </a:ext>
                  </a:extLst>
                </p14:cNvPr>
                <p14:cNvContentPartPr/>
                <p14:nvPr/>
              </p14:nvContentPartPr>
              <p14:xfrm>
                <a:off x="5546034" y="3141258"/>
                <a:ext cx="26640" cy="2937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EC406C8D-8810-4A07-A89C-84319E5A457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537034" y="3132618"/>
                  <a:ext cx="442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3059D102-B9D1-48D2-9DA1-F041FF017DC7}"/>
                    </a:ext>
                  </a:extLst>
                </p14:cNvPr>
                <p14:cNvContentPartPr/>
                <p14:nvPr/>
              </p14:nvContentPartPr>
              <p14:xfrm>
                <a:off x="5601114" y="3236298"/>
                <a:ext cx="101160" cy="169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3059D102-B9D1-48D2-9DA1-F041FF017DC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92114" y="3227298"/>
                  <a:ext cx="11880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D75171D-FF45-41EC-916F-3BE58EE2C319}"/>
              </a:ext>
            </a:extLst>
          </p:cNvPr>
          <p:cNvGrpSpPr/>
          <p:nvPr/>
        </p:nvGrpSpPr>
        <p:grpSpPr>
          <a:xfrm>
            <a:off x="9678319" y="3348978"/>
            <a:ext cx="1208160" cy="863640"/>
            <a:chOff x="8537274" y="3348978"/>
            <a:chExt cx="1208160" cy="86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C7B33D4B-ECF7-473D-88FC-57376C70B38F}"/>
                    </a:ext>
                  </a:extLst>
                </p14:cNvPr>
                <p14:cNvContentPartPr/>
                <p14:nvPr/>
              </p14:nvContentPartPr>
              <p14:xfrm>
                <a:off x="8537274" y="3348978"/>
                <a:ext cx="181080" cy="8636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C7B33D4B-ECF7-473D-88FC-57376C70B38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528634" y="3339978"/>
                  <a:ext cx="198720" cy="88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2E3C1E1B-FDC7-4536-B0C4-8EA2E1FE41E1}"/>
                    </a:ext>
                  </a:extLst>
                </p14:cNvPr>
                <p14:cNvContentPartPr/>
                <p14:nvPr/>
              </p14:nvContentPartPr>
              <p14:xfrm>
                <a:off x="8764434" y="3638418"/>
                <a:ext cx="36000" cy="1278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2E3C1E1B-FDC7-4536-B0C4-8EA2E1FE41E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755794" y="3629418"/>
                  <a:ext cx="536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2D89AD58-5D47-4A3B-8E41-4E7E8392E81B}"/>
                    </a:ext>
                  </a:extLst>
                </p14:cNvPr>
                <p14:cNvContentPartPr/>
                <p14:nvPr/>
              </p14:nvContentPartPr>
              <p14:xfrm>
                <a:off x="8810514" y="3609618"/>
                <a:ext cx="134280" cy="2955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2D89AD58-5D47-4A3B-8E41-4E7E8392E81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801874" y="3600978"/>
                  <a:ext cx="1519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9370D5C-C23E-4479-A1B2-EC1AA36F8217}"/>
                    </a:ext>
                  </a:extLst>
                </p14:cNvPr>
                <p14:cNvContentPartPr/>
                <p14:nvPr/>
              </p14:nvContentPartPr>
              <p14:xfrm>
                <a:off x="8985834" y="3591978"/>
                <a:ext cx="65520" cy="237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9370D5C-C23E-4479-A1B2-EC1AA36F821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976834" y="3583338"/>
                  <a:ext cx="831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B3C2C6F7-67F4-4D4C-B60F-1175BC84710F}"/>
                    </a:ext>
                  </a:extLst>
                </p14:cNvPr>
                <p14:cNvContentPartPr/>
                <p14:nvPr/>
              </p14:nvContentPartPr>
              <p14:xfrm>
                <a:off x="9014274" y="3627978"/>
                <a:ext cx="74160" cy="190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B3C2C6F7-67F4-4D4C-B60F-1175BC84710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005634" y="3618978"/>
                  <a:ext cx="918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ACE9B7EB-0E8D-4C8D-86B5-53147C987C7F}"/>
                    </a:ext>
                  </a:extLst>
                </p14:cNvPr>
                <p14:cNvContentPartPr/>
                <p14:nvPr/>
              </p14:nvContentPartPr>
              <p14:xfrm>
                <a:off x="8986194" y="3638778"/>
                <a:ext cx="128880" cy="680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ACE9B7EB-0E8D-4C8D-86B5-53147C987C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977554" y="3630138"/>
                  <a:ext cx="1465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3A935C5-5F14-4F01-AB8C-C79BA44028CF}"/>
                    </a:ext>
                  </a:extLst>
                </p14:cNvPr>
                <p14:cNvContentPartPr/>
                <p14:nvPr/>
              </p14:nvContentPartPr>
              <p14:xfrm>
                <a:off x="9006714" y="3765498"/>
                <a:ext cx="195840" cy="9828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83A935C5-5F14-4F01-AB8C-C79BA44028C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98074" y="3756498"/>
                  <a:ext cx="2134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1D10B14C-5D4E-46DC-9FB2-EED016EE030B}"/>
                    </a:ext>
                  </a:extLst>
                </p14:cNvPr>
                <p14:cNvContentPartPr/>
                <p14:nvPr/>
              </p14:nvContentPartPr>
              <p14:xfrm>
                <a:off x="9320634" y="3607458"/>
                <a:ext cx="99720" cy="1227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1D10B14C-5D4E-46DC-9FB2-EED016EE030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311634" y="3598458"/>
                  <a:ext cx="1173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C906FFB3-ED93-440F-BC57-DE3C31E4C84A}"/>
                    </a:ext>
                  </a:extLst>
                </p14:cNvPr>
                <p14:cNvContentPartPr/>
                <p14:nvPr/>
              </p14:nvContentPartPr>
              <p14:xfrm>
                <a:off x="9263034" y="3751458"/>
                <a:ext cx="170640" cy="1371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C906FFB3-ED93-440F-BC57-DE3C31E4C84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254394" y="3742818"/>
                  <a:ext cx="1882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B7701B21-48AB-41E1-8581-7768E8D26F0E}"/>
                    </a:ext>
                  </a:extLst>
                </p14:cNvPr>
                <p14:cNvContentPartPr/>
                <p14:nvPr/>
              </p14:nvContentPartPr>
              <p14:xfrm>
                <a:off x="9451674" y="3687378"/>
                <a:ext cx="66600" cy="1339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B7701B21-48AB-41E1-8581-7768E8D26F0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443034" y="3678378"/>
                  <a:ext cx="842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830F62B4-D08F-40EA-8164-773940BF204F}"/>
                    </a:ext>
                  </a:extLst>
                </p14:cNvPr>
                <p14:cNvContentPartPr/>
                <p14:nvPr/>
              </p14:nvContentPartPr>
              <p14:xfrm>
                <a:off x="9516114" y="3620058"/>
                <a:ext cx="63720" cy="3902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830F62B4-D08F-40EA-8164-773940BF204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507114" y="3611058"/>
                  <a:ext cx="8136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EB78AF7D-054E-4234-A119-230FE1AFE6B6}"/>
                    </a:ext>
                  </a:extLst>
                </p14:cNvPr>
                <p14:cNvContentPartPr/>
                <p14:nvPr/>
              </p14:nvContentPartPr>
              <p14:xfrm>
                <a:off x="9557154" y="3676578"/>
                <a:ext cx="188280" cy="4356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EB78AF7D-054E-4234-A119-230FE1AFE6B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548154" y="3667578"/>
                  <a:ext cx="205920" cy="61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72C5263-09EE-4FBA-BF75-955EC3AFCE54}"/>
              </a:ext>
            </a:extLst>
          </p:cNvPr>
          <p:cNvSpPr txBox="1"/>
          <p:nvPr/>
        </p:nvSpPr>
        <p:spPr>
          <a:xfrm>
            <a:off x="732504" y="2687973"/>
            <a:ext cx="350910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선언문 태그에 문자형 전역변수를 선언하여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‘</a:t>
            </a:r>
            <a:r>
              <a:rPr lang="en-US" altLang="ko-KR" dirty="0" err="1">
                <a:solidFill>
                  <a:srgbClr val="FF0000"/>
                </a:solidFill>
              </a:rPr>
              <a:t>Kangwon</a:t>
            </a:r>
            <a:r>
              <a:rPr lang="en-US" altLang="ko-KR" dirty="0">
                <a:solidFill>
                  <a:srgbClr val="FF0000"/>
                </a:solidFill>
              </a:rPr>
              <a:t> University’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를 추가</a:t>
            </a:r>
            <a:endParaRPr lang="en-US" altLang="ko-KR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spcAft>
                <a:spcPts val="500"/>
              </a:spcAft>
              <a:buFontTx/>
              <a:buAutoNum type="arabicParenR"/>
            </a:pP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Text, Outline buttons</a:t>
            </a:r>
            <a:r>
              <a:rPr lang="en-US" altLang="ko-KR" dirty="0">
                <a:solidFill>
                  <a:srgbClr val="FF0000"/>
                </a:solidFill>
                <a:latin typeface="-apple-system"/>
              </a:rPr>
              <a:t>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검색하여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홈 돌아가기 버튼을 추가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749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229</Words>
  <Application>Microsoft Office PowerPoint</Application>
  <PresentationFormat>와이드스크린</PresentationFormat>
  <Paragraphs>13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-apple-system</vt:lpstr>
      <vt:lpstr>맑은 고딕</vt:lpstr>
      <vt:lpstr>함초롬돋움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37</cp:revision>
  <dcterms:created xsi:type="dcterms:W3CDTF">2021-05-07T22:37:15Z</dcterms:created>
  <dcterms:modified xsi:type="dcterms:W3CDTF">2024-04-03T10:54:30Z</dcterms:modified>
</cp:coreProperties>
</file>