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AA9F-CECA-42A4-B4CC-85190F37F7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E804-73FE-4499-B4F1-309F8EE5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Formulating 2D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Conditions for FDFD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1400" y="5257800"/>
            <a:ext cx="13906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1972" y="304800"/>
            <a:ext cx="8346675" cy="3990975"/>
            <a:chOff x="435374" y="1523999"/>
            <a:chExt cx="8346675" cy="3990975"/>
          </a:xfrm>
        </p:grpSpPr>
        <p:grpSp>
          <p:nvGrpSpPr>
            <p:cNvPr id="5" name="Group 4"/>
            <p:cNvGrpSpPr/>
            <p:nvPr/>
          </p:nvGrpSpPr>
          <p:grpSpPr>
            <a:xfrm>
              <a:off x="435374" y="1523999"/>
              <a:ext cx="8324850" cy="3990975"/>
              <a:chOff x="435374" y="1523999"/>
              <a:chExt cx="8324850" cy="3990975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374" y="1523999"/>
                <a:ext cx="8324850" cy="399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369574" y="5257799"/>
                <a:ext cx="1390650" cy="2571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45066" y="2438400"/>
              <a:ext cx="1436983" cy="30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4495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Yee’s lattice, we see that the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has to be </a:t>
            </a:r>
            <a:r>
              <a:rPr lang="en-US" smtClean="0"/>
              <a:t>a combination of PECs and PMCs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Formulating 2D Dirichlet Boundary Conditions for FDFD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Formulating 2D Dirichlet Boundary Conditions for FDFD</dc:title>
  <dc:creator>Nathan Zhao</dc:creator>
  <cp:lastModifiedBy>Nathan Zhao</cp:lastModifiedBy>
  <cp:revision>1</cp:revision>
  <dcterms:created xsi:type="dcterms:W3CDTF">2016-11-22T00:07:51Z</dcterms:created>
  <dcterms:modified xsi:type="dcterms:W3CDTF">2016-11-22T00:11:03Z</dcterms:modified>
</cp:coreProperties>
</file>