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4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320" r:id="rId9"/>
    <p:sldId id="259" r:id="rId10"/>
    <p:sldId id="301" r:id="rId11"/>
    <p:sldId id="303" r:id="rId12"/>
    <p:sldId id="304" r:id="rId13"/>
    <p:sldId id="295" r:id="rId14"/>
    <p:sldId id="297" r:id="rId15"/>
    <p:sldId id="307" r:id="rId16"/>
    <p:sldId id="310" r:id="rId17"/>
    <p:sldId id="311" r:id="rId18"/>
    <p:sldId id="318" r:id="rId19"/>
    <p:sldId id="308" r:id="rId20"/>
    <p:sldId id="298" r:id="rId21"/>
    <p:sldId id="312" r:id="rId22"/>
    <p:sldId id="314" r:id="rId23"/>
    <p:sldId id="299" r:id="rId24"/>
    <p:sldId id="300" r:id="rId25"/>
    <p:sldId id="315" r:id="rId26"/>
    <p:sldId id="316" r:id="rId27"/>
    <p:sldId id="317" r:id="rId28"/>
    <p:sldId id="290" r:id="rId29"/>
    <p:sldId id="291" r:id="rId30"/>
    <p:sldId id="261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CompRep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073-020-00095-y" TargetMode="External"/><Relationship Id="rId3" Type="http://schemas.openxmlformats.org/officeDocument/2006/relationships/hyperlink" Target="https://github.com/rocker-org/rocker" TargetMode="External"/><Relationship Id="rId7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www.wikihow.com/Open-Terminal-in-Windows#/Image:Windowsstart.png" TargetMode="External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hyperlink" Target="https://www.wikihow.com/Image:Windowscmd1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3, 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3FC56-2B15-DA46-A4F2-760E588F6587}"/>
              </a:ext>
            </a:extLst>
          </p:cNvPr>
          <p:cNvSpPr/>
          <p:nvPr/>
        </p:nvSpPr>
        <p:spPr>
          <a:xfrm>
            <a:off x="1335640" y="4788823"/>
            <a:ext cx="742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Slides and examples are in 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CompRepro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4B1874BD-3556-814A-8A61-6669DC4C1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359" y="6281149"/>
            <a:ext cx="1219200" cy="419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AEA13F-C3E8-6744-892E-AD830220F2A4}"/>
              </a:ext>
            </a:extLst>
          </p:cNvPr>
          <p:cNvSpPr/>
          <p:nvPr/>
        </p:nvSpPr>
        <p:spPr>
          <a:xfrm>
            <a:off x="5536059" y="6304191"/>
            <a:ext cx="4799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With thanks to many! See last slides for sources</a:t>
            </a: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/z274d/download -O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gapminder_copy.txt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023585"/>
            <a:ext cx="7566119" cy="485926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  <a:p>
            <a:pPr marL="914400" lvl="1" indent="-514350"/>
            <a:r>
              <a:rPr lang="en-US" dirty="0"/>
              <a:t>Version numbers</a:t>
            </a:r>
          </a:p>
          <a:p>
            <a:pPr marL="1314450" lvl="2" indent="-514350"/>
            <a:r>
              <a:rPr lang="en-US" dirty="0"/>
              <a:t>Consider releases, use </a:t>
            </a:r>
            <a:r>
              <a:rPr lang="en-US" dirty="0">
                <a:hlinkClick r:id="rId3"/>
              </a:rPr>
              <a:t>semantic versioning</a:t>
            </a:r>
            <a:r>
              <a:rPr lang="en-US" dirty="0"/>
              <a:t> </a:t>
            </a:r>
          </a:p>
          <a:p>
            <a:pPr marL="1771650" lvl="3" indent="-514350"/>
            <a:r>
              <a:rPr lang="en-US" dirty="0"/>
              <a:t>A release is a tagged version</a:t>
            </a:r>
          </a:p>
          <a:p>
            <a:pPr marL="1771650" lvl="3" indent="-514350"/>
            <a:r>
              <a:rPr lang="en-US" dirty="0" err="1"/>
              <a:t>major.minor.patch</a:t>
            </a:r>
            <a:r>
              <a:rPr lang="en-US" dirty="0"/>
              <a:t> (API-</a:t>
            </a:r>
            <a:r>
              <a:rPr lang="en-US" dirty="0" err="1"/>
              <a:t>breaking.API</a:t>
            </a:r>
            <a:r>
              <a:rPr lang="en-US" dirty="0"/>
              <a:t>-</a:t>
            </a:r>
            <a:r>
              <a:rPr lang="en-US" dirty="0" err="1"/>
              <a:t>maintaining.bug</a:t>
            </a:r>
            <a:r>
              <a:rPr lang="en-US" dirty="0"/>
              <a:t>-fixes)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/v3.0/0000-0001-5934-7525',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Treebeard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library which helps Python Data Science practitioners work more productively with cloud environments.</a:t>
            </a:r>
          </a:p>
          <a:p>
            <a:pPr marL="1314450" lvl="2" indent="-514350"/>
            <a:r>
              <a:rPr lang="en-US" dirty="0"/>
              <a:t>Runs on GitHub Actions</a:t>
            </a:r>
          </a:p>
          <a:p>
            <a:pPr marL="1314450" lvl="2" indent="-514350"/>
            <a:r>
              <a:rPr lang="en-US" dirty="0"/>
              <a:t>Automatically Containerizes Repos</a:t>
            </a:r>
          </a:p>
          <a:p>
            <a:pPr marL="1314450" lvl="2" indent="-514350"/>
            <a:r>
              <a:rPr lang="en-US" dirty="0"/>
              <a:t>Executes Notebooks</a:t>
            </a:r>
          </a:p>
          <a:p>
            <a:pPr marL="1314450" lvl="2" indent="-514350"/>
            <a:r>
              <a:rPr lang="en-US" dirty="0"/>
              <a:t>Searches for missing imports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284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$(PROC_FILES):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>
                <a:hlinkClick r:id="rId2"/>
              </a:rPr>
              <a:t>renv package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rocker</a:t>
            </a:r>
            <a:endParaRPr lang="en-US" sz="20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4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5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8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(or small)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confidence, power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991C-4735-FF47-883B-FFBD4DBA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 – get a terminal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17E06D-3CB8-814A-8F5B-A81D944D7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On a Mac</a:t>
            </a:r>
          </a:p>
          <a:p>
            <a:pPr lvl="1"/>
            <a:r>
              <a:rPr lang="en-US" sz="4700" dirty="0"/>
              <a:t>Click the Launchpad icon          in the Dock, type Terminal in the search field, then click Terminal.</a:t>
            </a:r>
          </a:p>
          <a:p>
            <a:pPr lvl="1"/>
            <a:r>
              <a:rPr lang="en-US" sz="4700" dirty="0"/>
              <a:t>In the Finder         , open the /Applications/Utilities folder, then double-click Terminal.</a:t>
            </a:r>
          </a:p>
          <a:p>
            <a:r>
              <a:rPr lang="en-US" sz="5100" dirty="0"/>
              <a:t>On Windows</a:t>
            </a:r>
          </a:p>
          <a:p>
            <a:pPr lvl="1"/>
            <a:r>
              <a:rPr lang="en-US" sz="4700" dirty="0"/>
              <a:t>Open your computer's Start menu. Click the Windows         icon on the bottom-left corner of your desktop or press the  ⊞ Win  key on your keyboard</a:t>
            </a:r>
          </a:p>
          <a:p>
            <a:pPr lvl="1"/>
            <a:r>
              <a:rPr lang="en-US" sz="4700" dirty="0"/>
              <a:t>Type </a:t>
            </a:r>
            <a:r>
              <a:rPr lang="en-US" sz="47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4700" dirty="0"/>
              <a:t> or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. After opening the Start menu, type this on your keyboard to search the menu items. Command Prompt will show up as the top result.</a:t>
            </a:r>
          </a:p>
          <a:p>
            <a:pPr lvl="1"/>
            <a:r>
              <a:rPr lang="en-US" sz="4700" dirty="0"/>
              <a:t>Click the         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 app on the menu. This will open the Command Prompt terminal in a new window.</a:t>
            </a:r>
          </a:p>
          <a:p>
            <a:r>
              <a:rPr lang="en-US" sz="5100" dirty="0"/>
              <a:t>Using Binder</a:t>
            </a:r>
          </a:p>
          <a:p>
            <a:pPr lvl="1"/>
            <a:r>
              <a:rPr lang="en-US" sz="4700" dirty="0"/>
              <a:t>Go to </a:t>
            </a:r>
            <a:r>
              <a:rPr lang="en-US" sz="4700" dirty="0">
                <a:hlinkClick r:id="rId2"/>
              </a:rPr>
              <a:t>https://github.com/danielskatz/repro-fdtd1d</a:t>
            </a:r>
            <a:r>
              <a:rPr lang="en-US" sz="4700" dirty="0"/>
              <a:t>, click on</a:t>
            </a:r>
          </a:p>
          <a:p>
            <a:pPr lvl="1"/>
            <a:r>
              <a:rPr lang="en-US" sz="47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331A81-D0AD-E449-AC5D-2232B0A1C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7997" y="5075433"/>
            <a:ext cx="1410804" cy="261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81D60-2EDD-D341-A105-125A5034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50" y="153065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3ADD5-884A-A346-B3D0-74D4E23E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77" y="2139388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hlinkClick r:id="rId7"/>
            <a:extLst>
              <a:ext uri="{FF2B5EF4-FFF2-40B4-BE49-F238E27FC236}">
                <a16:creationId xmlns:a16="http://schemas.microsoft.com/office/drawing/2014/main" id="{B1D89145-6A42-AC4F-99E8-1399EFF5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67" y="2808064"/>
            <a:ext cx="410967" cy="4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hlinkClick r:id="rId9"/>
            <a:extLst>
              <a:ext uri="{FF2B5EF4-FFF2-40B4-BE49-F238E27FC236}">
                <a16:creationId xmlns:a16="http://schemas.microsoft.com/office/drawing/2014/main" id="{DD60B3F1-BD8D-5444-931F-FE1F1C46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77" y="4028651"/>
            <a:ext cx="4572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14904</TotalTime>
  <Words>4636</Words>
  <Application>Microsoft Macintosh PowerPoint</Application>
  <PresentationFormat>Widescreen</PresentationFormat>
  <Paragraphs>390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3,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First thing – get a terminal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112</cp:revision>
  <dcterms:created xsi:type="dcterms:W3CDTF">2020-06-24T15:09:39Z</dcterms:created>
  <dcterms:modified xsi:type="dcterms:W3CDTF">2020-08-13T18:57:42Z</dcterms:modified>
</cp:coreProperties>
</file>