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</a:t>
            </a:r>
            <a:r>
              <a:rPr lang="en-US">
                <a:latin typeface="Georgia" charset="0"/>
                <a:ea typeface="Georgia" charset="0"/>
                <a:cs typeface="Georgia" charset="0"/>
              </a:rPr>
              <a:t>Day 3,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14717</TotalTime>
  <Words>4443</Words>
  <Application>Microsoft Macintosh PowerPoint</Application>
  <PresentationFormat>Widescreen</PresentationFormat>
  <Paragraphs>376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98</cp:revision>
  <dcterms:created xsi:type="dcterms:W3CDTF">2020-06-24T15:09:39Z</dcterms:created>
  <dcterms:modified xsi:type="dcterms:W3CDTF">2020-07-31T19:37:36Z</dcterms:modified>
</cp:coreProperties>
</file>