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x,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/v3.0/0000-0001-5934-7525’,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/z274d/download</a:t>
            </a: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14717</TotalTime>
  <Words>4443</Words>
  <Application>Microsoft Macintosh PowerPoint</Application>
  <PresentationFormat>Widescreen</PresentationFormat>
  <Paragraphs>376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x,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97</cp:revision>
  <dcterms:created xsi:type="dcterms:W3CDTF">2020-06-24T15:09:39Z</dcterms:created>
  <dcterms:modified xsi:type="dcterms:W3CDTF">2020-07-31T19:33:49Z</dcterms:modified>
</cp:coreProperties>
</file>