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14754</TotalTime>
  <Words>4614</Words>
  <Application>Microsoft Macintosh PowerPoint</Application>
  <PresentationFormat>Widescreen</PresentationFormat>
  <Paragraphs>388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106</cp:revision>
  <dcterms:created xsi:type="dcterms:W3CDTF">2020-06-24T15:09:39Z</dcterms:created>
  <dcterms:modified xsi:type="dcterms:W3CDTF">2020-08-12T13:25:47Z</dcterms:modified>
</cp:coreProperties>
</file>