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>
        <p:scale>
          <a:sx n="123" d="100"/>
          <a:sy n="123" d="100"/>
        </p:scale>
        <p:origin x="74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14899</TotalTime>
  <Words>4626</Words>
  <Application>Microsoft Macintosh PowerPoint</Application>
  <PresentationFormat>Widescreen</PresentationFormat>
  <Paragraphs>389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110</cp:revision>
  <dcterms:created xsi:type="dcterms:W3CDTF">2020-06-24T15:09:39Z</dcterms:created>
  <dcterms:modified xsi:type="dcterms:W3CDTF">2020-08-12T17:20:41Z</dcterms:modified>
</cp:coreProperties>
</file>