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ecdd3a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8ecdd3a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ecdd3a0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8ecdd3a0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ecdd3a0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8ecdd3a0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ecdd3a0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ecdd3a0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ecdd3a0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ecdd3a0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ecdd3a0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ecdd3a0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Launched in 2014, start of Mayor de Blasio's mayorship, one of his biggest failures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Goal to end all traffic deaths by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Exacerbated by pandemic, less cars and pedestrians, speeding habit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8ecdd3a0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8ecdd3a0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ecdd3a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8ecdd3a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areas of the city experienced very high increases in traffic accidents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us to focus budget on areas with high concentration of traffic accidents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the safety of vision zero, wont aim for original goal of zero traffic deaths by 2024, at least bring deaths down to pre pandemic levels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ecdd3a0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ecdd3a0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and 2019 data pre 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2021 are post 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to note that 2021 data </a:t>
            </a:r>
            <a:r>
              <a:rPr lang="en"/>
              <a:t>includes</a:t>
            </a:r>
            <a:r>
              <a:rPr lang="en"/>
              <a:t> up to the end of september, still have 3 months to go in 2021, so expecting 2021 to end with more injuries or deaths than 2020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8ecdd3a0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8ecdd3a0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deaths and injuries increased in nyc by 63%, again expecting post pandemic data to be even higher since we still have </a:t>
            </a:r>
            <a:r>
              <a:rPr lang="en"/>
              <a:t>three months left in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increase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drivers got into the habit of speeding during the pandemic since there werent a lot of cars on the road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more and more people ditched their cars for bicycles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nyc granted two companies, revel and lime, to operate electric mopeds on city streets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increased driver agitation, due to open streets program, many streets are shut down, outdoor dining infrastructure clogging up streets.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ecdd3a0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ecdd3a0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the only borough with a decrease in accidents, can be expalied by the fact that many residents permanently left the city when the </a:t>
            </a:r>
            <a:r>
              <a:rPr lang="en"/>
              <a:t>pandemic</a:t>
            </a:r>
            <a:r>
              <a:rPr lang="en"/>
              <a:t> started, office workers are working from home which decreases the need for food delivery workers, less accidents involving delivery workers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ecdd3a0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ecdd3a0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bronx and </a:t>
            </a:r>
            <a:r>
              <a:rPr lang="en"/>
              <a:t>brooklyn saw the highest increases in traffic accidents, large circle covers a large swath of residential area. these areas don't have many traffic lights, intersections mostly consists of all way stop signs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ecdd3a0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ecdd3a0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06425" y="5114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77"/>
              <a:t>Vision: Zero Results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Revamping NYCDOT's Vision Zero Initiative</a:t>
            </a:r>
            <a:endParaRPr b="0" sz="1311"/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406425" y="4776900"/>
            <a:ext cx="63315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Stanley Guo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88" y="2038875"/>
            <a:ext cx="3759425" cy="233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Do</a:t>
            </a:r>
            <a:endParaRPr/>
          </a:p>
        </p:txBody>
      </p:sp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 the use of electric mopeds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more protected bike lanes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speed bumps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'Stop All Way' signs with real traffic lights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912" y="470325"/>
            <a:ext cx="2012488" cy="201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accidents by types of vehicles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which zip codes were more prone to accidents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larger sample to improve accuracy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912" y="454700"/>
            <a:ext cx="2214287" cy="221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88" y="947350"/>
            <a:ext cx="4202824" cy="39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75" y="1193725"/>
            <a:ext cx="6301261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in 2014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accidents are at an all-time high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Exacerbated by the pandemic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62" y="2988050"/>
            <a:ext cx="6189926" cy="102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462" y="411575"/>
            <a:ext cx="2012488" cy="201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million rows of data 2016 - Present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2018 - 2019, 2020 - Oct 2021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Sampled 750 rows from each year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3000 total rows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487" y="464550"/>
            <a:ext cx="2214287" cy="221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areas that are prone to traffic accidents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effective allocation of resources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city streets and roads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12" y="454725"/>
            <a:ext cx="2214287" cy="221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03300" y="3353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Analysis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75" y="974975"/>
            <a:ext cx="5825649" cy="38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Has The Pandemic Altered the Landscape?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38" y="1292275"/>
            <a:ext cx="8094925" cy="3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161625" y="2689650"/>
            <a:ext cx="11712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↑</a:t>
            </a:r>
            <a:r>
              <a:rPr b="1" lang="en" sz="24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63%</a:t>
            </a:r>
            <a:endParaRPr b="1" sz="24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Traffic Incidents Per Borough Before and After COVID</a:t>
            </a:r>
            <a:endParaRPr sz="25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5" y="1637125"/>
            <a:ext cx="4239974" cy="25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775" y="1637125"/>
            <a:ext cx="4168003" cy="25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Concentration</a:t>
            </a:r>
            <a:r>
              <a:rPr lang="en"/>
              <a:t> of Traffic Accidents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25" y="1127375"/>
            <a:ext cx="3671014" cy="37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89" y="1127375"/>
            <a:ext cx="3671014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822425" y="1244175"/>
            <a:ext cx="128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Pre-pandemic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2018 - 2019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741900" y="1244175"/>
            <a:ext cx="15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andemic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2020 - Oct 2021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303312" y="10705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increases were in the Bronx and Brooklyn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in residential areas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Pandemic had deadly effect on city streets and roads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962" y="454700"/>
            <a:ext cx="2214287" cy="221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