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Mono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9440"/>
  </p:normalViewPr>
  <p:slideViewPr>
    <p:cSldViewPr snapToGrid="0">
      <p:cViewPr varScale="1">
        <p:scale>
          <a:sx n="132" d="100"/>
          <a:sy n="132" d="100"/>
        </p:scale>
        <p:origin x="160" y="18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090d7275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090d7275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db023d23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db023d23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090d7275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090d7275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090d7275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090d7275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90d7275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90d7275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ffd6a316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ffd6a316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041df927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041df927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041df927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041df927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041df927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041df927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090d72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090d72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ffd6a316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ffd6a316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ffd6a31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ffd6a31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ffd6a316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ffd6a316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ffd6a316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ffd6a316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630450"/>
            <a:ext cx="5068200" cy="18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Predicting the Lifetime Gross Earnings of Movies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7797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Stanley Guo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25" y="1066800"/>
            <a:ext cx="2484330" cy="2484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Future Work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Directors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Cast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Crew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Sequels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Franchises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875" y="338675"/>
            <a:ext cx="984125" cy="9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Thanks for listening!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Appendix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438" y="761525"/>
            <a:ext cx="4230228" cy="421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Appendix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438" y="761525"/>
            <a:ext cx="4246222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Appendix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750" y="751600"/>
            <a:ext cx="4235593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Appendix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175" y="761500"/>
            <a:ext cx="4219652" cy="421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Decide which movies to invest in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775" y="1577450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Scraped movies from Box Office Mojo</a:t>
            </a:r>
            <a:endParaRPr sz="2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3144 Movies</a:t>
            </a:r>
            <a:endParaRPr sz="2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NC-17, R, PG-13, PG, G</a:t>
            </a:r>
            <a:endParaRPr sz="2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675" y="318425"/>
            <a:ext cx="1055325" cy="10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Methodology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00" y="368175"/>
            <a:ext cx="926001" cy="92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259675" y="1924875"/>
            <a:ext cx="4134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Outcome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Predict a movie's lifetime gross earnings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683225" y="1924875"/>
            <a:ext cx="41343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Features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Domestic opening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Run time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Action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Release season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Domestic distributor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Base Model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Features Focused On:</a:t>
            </a:r>
            <a:endParaRPr sz="1600"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Domestic Opening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Run Time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300" y="1812025"/>
            <a:ext cx="4246025" cy="31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000" y="357450"/>
            <a:ext cx="1042450" cy="10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Genre Feature Engineering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Features Focused On:</a:t>
            </a:r>
            <a:endParaRPr sz="1600"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Domestic Opening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Run Time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Action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625" y="1765375"/>
            <a:ext cx="4267199" cy="3241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000" y="332225"/>
            <a:ext cx="969025" cy="9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Release Season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Feature Engineering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Features Focused On:</a:t>
            </a:r>
            <a:endParaRPr sz="1600"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Domestic Opening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Run Time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Action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Summer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'Summer Blockbuster'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813825"/>
            <a:ext cx="4267200" cy="322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900" y="259175"/>
            <a:ext cx="1157875" cy="11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Domestic Distributor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Feature Engineering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Features Focused On:</a:t>
            </a:r>
            <a:endParaRPr sz="1600"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Domestic Opening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Run Time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Action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Summer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Disney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1600" baseline="30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of 0.7514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050" y="1818650"/>
            <a:ext cx="4448651" cy="3228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7025" y="251175"/>
            <a:ext cx="1179050" cy="11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Key Features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2153100" y="1829725"/>
            <a:ext cx="4859700" cy="31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4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Domestic Opening</a:t>
            </a:r>
            <a:endParaRPr sz="574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4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Run Time</a:t>
            </a:r>
            <a:endParaRPr sz="574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4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endParaRPr sz="574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4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Release Season</a:t>
            </a:r>
            <a:endParaRPr sz="574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4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Distributor</a:t>
            </a:r>
            <a:endParaRPr sz="574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850" y="258925"/>
            <a:ext cx="1044925" cy="10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Macintosh PowerPoint</Application>
  <PresentationFormat>On-screen Show (16:9)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Roboto Mono</vt:lpstr>
      <vt:lpstr>Roboto</vt:lpstr>
      <vt:lpstr>Arial</vt:lpstr>
      <vt:lpstr>Courier New</vt:lpstr>
      <vt:lpstr>Material</vt:lpstr>
      <vt:lpstr>Predicting the Lifetime Gross Earnings of Movies</vt:lpstr>
      <vt:lpstr>Decide which movies to invest in</vt:lpstr>
      <vt:lpstr>Data</vt:lpstr>
      <vt:lpstr>Methodology</vt:lpstr>
      <vt:lpstr>Base Model</vt:lpstr>
      <vt:lpstr>Genre Feature Engineering</vt:lpstr>
      <vt:lpstr>Release Season Feature Engineering</vt:lpstr>
      <vt:lpstr>Domestic Distributor Feature Engineering</vt:lpstr>
      <vt:lpstr>Key Features</vt:lpstr>
      <vt:lpstr>Future Work</vt:lpstr>
      <vt:lpstr>Thanks for listening!</vt:lpstr>
      <vt:lpstr>Appendix</vt:lpstr>
      <vt:lpstr>Appendix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Lifetime Gross Earnings of Movies</dc:title>
  <cp:lastModifiedBy>STANLEY.GUO@baruchmail.cuny.edu</cp:lastModifiedBy>
  <cp:revision>1</cp:revision>
  <dcterms:modified xsi:type="dcterms:W3CDTF">2021-09-30T20:31:07Z</dcterms:modified>
</cp:coreProperties>
</file>