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65976-9D2A-4ACF-BF73-9FB7DF856B87}" v="1" dt="2023-04-19T11:19:30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ni ." userId="3f473e8b21b4238c" providerId="LiveId" clId="{55665976-9D2A-4ACF-BF73-9FB7DF856B87}"/>
    <pc:docChg chg="addSld modSld">
      <pc:chgData name="gianni ." userId="3f473e8b21b4238c" providerId="LiveId" clId="{55665976-9D2A-4ACF-BF73-9FB7DF856B87}" dt="2023-04-19T12:05:44.764" v="11" actId="1076"/>
      <pc:docMkLst>
        <pc:docMk/>
      </pc:docMkLst>
      <pc:sldChg chg="addSp delSp modSp new mod">
        <pc:chgData name="gianni ." userId="3f473e8b21b4238c" providerId="LiveId" clId="{55665976-9D2A-4ACF-BF73-9FB7DF856B87}" dt="2023-04-19T12:05:44.764" v="11" actId="1076"/>
        <pc:sldMkLst>
          <pc:docMk/>
          <pc:sldMk cId="1733671872" sldId="263"/>
        </pc:sldMkLst>
        <pc:spChg chg="del">
          <ac:chgData name="gianni ." userId="3f473e8b21b4238c" providerId="LiveId" clId="{55665976-9D2A-4ACF-BF73-9FB7DF856B87}" dt="2023-04-19T11:19:30.535" v="1" actId="931"/>
          <ac:spMkLst>
            <pc:docMk/>
            <pc:sldMk cId="1733671872" sldId="263"/>
            <ac:spMk id="3" creationId="{00CA3109-C636-11F2-AFA2-B08C9CE32E52}"/>
          </ac:spMkLst>
        </pc:spChg>
        <pc:picChg chg="add mod">
          <ac:chgData name="gianni ." userId="3f473e8b21b4238c" providerId="LiveId" clId="{55665976-9D2A-4ACF-BF73-9FB7DF856B87}" dt="2023-04-19T12:05:44.764" v="11" actId="1076"/>
          <ac:picMkLst>
            <pc:docMk/>
            <pc:sldMk cId="1733671872" sldId="263"/>
            <ac:picMk id="5" creationId="{8C713D42-BC11-C703-11B8-350D6A4289A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Netzwerk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Satellit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Wolke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Regionalität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Netzwerk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Satellit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Wolke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Regionalität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Symbolliste mit 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19.04.2023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19.04.2023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19.04.2023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19.04.2023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19.04.2023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19.04.2023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19.04.2023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19.04.2023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19.04.2023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19.04.2023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19.04.2023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19.04.2023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19.04.2023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19.04.2023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>
                <a:solidFill>
                  <a:schemeClr val="bg1"/>
                </a:solidFill>
              </a:rPr>
              <a:t>Projekt „Dem Roboter“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Seminarwoche Softwareentwicklung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E5853-2BBE-5469-4907-4C694FB7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 err="1"/>
              <a:t>agenda</a:t>
            </a:r>
            <a:endParaRPr lang="de-CH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1B495-317E-CD15-4C7D-F3E41A55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 err="1"/>
              <a:t>Bla</a:t>
            </a:r>
            <a:endParaRPr lang="de-CH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 err="1"/>
              <a:t>Bla</a:t>
            </a:r>
            <a:endParaRPr lang="de-CH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 err="1"/>
              <a:t>Bla</a:t>
            </a:r>
            <a:endParaRPr lang="de-CH" sz="2800" dirty="0"/>
          </a:p>
          <a:p>
            <a:pPr>
              <a:buFont typeface="Arial" panose="020B0604020202020204" pitchFamily="34" charset="0"/>
              <a:buChar char="•"/>
            </a:pPr>
            <a:endParaRPr lang="de-CH" sz="2400" dirty="0"/>
          </a:p>
          <a:p>
            <a:pPr>
              <a:buFont typeface="Arial" panose="020B0604020202020204" pitchFamily="34" charset="0"/>
              <a:buChar char="•"/>
            </a:pPr>
            <a:endParaRPr lang="de-CH" sz="2400" dirty="0"/>
          </a:p>
          <a:p>
            <a:pPr>
              <a:buFont typeface="Arial" panose="020B0604020202020204" pitchFamily="34" charset="0"/>
              <a:buChar char="•"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4267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38EA4-8A2A-4A8C-34E9-F6E9C164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Inhaltsplatzhalter 4" descr="Ein Bild, das Diagramm, Plan enthält.&#10;&#10;Automatisch generierte Beschreibung">
            <a:extLst>
              <a:ext uri="{FF2B5EF4-FFF2-40B4-BE49-F238E27FC236}">
                <a16:creationId xmlns:a16="http://schemas.microsoft.com/office/drawing/2014/main" id="{8C713D42-BC11-C703-11B8-350D6A428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011" y="1904994"/>
            <a:ext cx="6810255" cy="4860403"/>
          </a:xfrm>
        </p:spPr>
      </p:pic>
    </p:spTree>
    <p:extLst>
      <p:ext uri="{BB962C8B-B14F-4D97-AF65-F5344CB8AC3E}">
        <p14:creationId xmlns:p14="http://schemas.microsoft.com/office/powerpoint/2010/main" val="173367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ec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Technische Voraussetzungen</a:t>
            </a: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0915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Wettbewerbsumfeld</a:t>
            </a:r>
          </a:p>
        </p:txBody>
      </p:sp>
      <p:pic>
        <p:nvPicPr>
          <p:cNvPr id="11" name="Inhaltsplatzhalter 4" descr="Diagramme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Inhaltsplatzhalter 17" descr="Diagrammplatzhalt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/>
              <a:t>Digitale Kommunikation</a:t>
            </a:r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070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chemeClr val="bg2"/>
                </a:solidFill>
              </a:rPr>
              <a:t>jemand@example.com</a:t>
            </a:r>
          </a:p>
          <a:p>
            <a:pPr rtl="0"/>
            <a:endParaRPr lang="de-DE">
              <a:solidFill>
                <a:schemeClr val="bg2"/>
              </a:solidFill>
            </a:endParaRPr>
          </a:p>
          <a:p>
            <a:pPr rtl="0"/>
            <a:endParaRPr lang="de-DE">
              <a:solidFill>
                <a:schemeClr val="bg2"/>
              </a:solidFill>
            </a:endParaRPr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B2E55CEBBCAB4A8DA6769F06AE0CFF" ma:contentTypeVersion="10" ma:contentTypeDescription="Ein neues Dokument erstellen." ma:contentTypeScope="" ma:versionID="714eb74623d0f643779335d08082c52e">
  <xsd:schema xmlns:xsd="http://www.w3.org/2001/XMLSchema" xmlns:xs="http://www.w3.org/2001/XMLSchema" xmlns:p="http://schemas.microsoft.com/office/2006/metadata/properties" xmlns:ns2="64156f10-9f12-4447-a2c0-ceef305ce254" xmlns:ns3="e1205da7-1578-4715-b515-c64bbb3bce98" targetNamespace="http://schemas.microsoft.com/office/2006/metadata/properties" ma:root="true" ma:fieldsID="92831205aad5f9f6ba351692aadbbf5e" ns2:_="" ns3:_="">
    <xsd:import namespace="64156f10-9f12-4447-a2c0-ceef305ce254"/>
    <xsd:import namespace="e1205da7-1578-4715-b515-c64bbb3bce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56f10-9f12-4447-a2c0-ceef305ce2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767e964e-13fc-44bc-8ac4-e792e7d18f8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05da7-1578-4715-b515-c64bbb3bce98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a1a1bb4-41d4-47bf-9ddb-efe3787ebabe}" ma:internalName="TaxCatchAll" ma:showField="CatchAllData" ma:web="e1205da7-1578-4715-b515-c64bbb3bce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1205da7-1578-4715-b515-c64bbb3bce98" xsi:nil="true"/>
    <lcf76f155ced4ddcb4097134ff3c332f xmlns="64156f10-9f12-4447-a2c0-ceef305ce2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022C4E9-AADE-4C4C-8FA4-9913A902C1A2}"/>
</file>

<file path=customXml/itemProps2.xml><?xml version="1.0" encoding="utf-8"?>
<ds:datastoreItem xmlns:ds="http://schemas.openxmlformats.org/officeDocument/2006/customXml" ds:itemID="{7D7804F3-DF34-48DE-B2D2-967CD924E32F}"/>
</file>

<file path=customXml/itemProps3.xml><?xml version="1.0" encoding="utf-8"?>
<ds:datastoreItem xmlns:ds="http://schemas.openxmlformats.org/officeDocument/2006/customXml" ds:itemID="{9029DF4D-0222-45F6-A6DE-979BBF84426C}"/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36</Words>
  <Application>Microsoft Office PowerPoint</Application>
  <PresentationFormat>Breitbild</PresentationFormat>
  <Paragraphs>24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Dividende</vt:lpstr>
      <vt:lpstr>Projekt „Dem Roboter“</vt:lpstr>
      <vt:lpstr>agenda</vt:lpstr>
      <vt:lpstr>PowerPoint-Präsentation</vt:lpstr>
      <vt:lpstr>Technische Voraussetzungen</vt:lpstr>
      <vt:lpstr>Wettbewerbsumfeld</vt:lpstr>
      <vt:lpstr>Digitale Kommunikation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„Dem Roboter“</dc:title>
  <dc:creator>gianni .</dc:creator>
  <cp:lastModifiedBy>gianni .</cp:lastModifiedBy>
  <cp:revision>1</cp:revision>
  <dcterms:created xsi:type="dcterms:W3CDTF">2023-04-19T11:13:28Z</dcterms:created>
  <dcterms:modified xsi:type="dcterms:W3CDTF">2023-04-19T12:05:57Z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0x01010002B2E55CEBBCAB4A8DA6769F06AE0CFF</vt:lpwstr>
  </property>
</Properties>
</file>