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38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07CD3FD-BE54-4400-942B-C6C15AA73DF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C0CD32-A6C8-4BA5-B3DF-D8325E32CA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6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6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14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‹Nr.›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0295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19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92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11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19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7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3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7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1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2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9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7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0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0CD32-A6C8-4BA5-B3DF-D8325E32CA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34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1" name="Group 11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42" name="Group 67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3" name="Rectangle 68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5B404F4-47BA-21ED-F1AE-4FF5C97E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894" y="1122363"/>
            <a:ext cx="31562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Farbgreifer</a:t>
            </a:r>
          </a:p>
        </p:txBody>
      </p:sp>
      <p:pic>
        <p:nvPicPr>
          <p:cNvPr id="5" name="Grafik 4" descr="Ein Bild, das Spielzeug, Roboter enthält.&#10;&#10;Automatisch generierte Beschreibung">
            <a:extLst>
              <a:ext uri="{FF2B5EF4-FFF2-40B4-BE49-F238E27FC236}">
                <a16:creationId xmlns:a16="http://schemas.microsoft.com/office/drawing/2014/main" id="{77965661-6422-0F9F-2768-B09022A242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4944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44" name="Group 71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45" name="Group 127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4227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31065F4-0D6D-5323-00E9-C72AA00E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066" y="1122363"/>
            <a:ext cx="5397933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Freie erzählung</a:t>
            </a:r>
          </a:p>
        </p:txBody>
      </p:sp>
      <p:pic>
        <p:nvPicPr>
          <p:cNvPr id="5" name="Picture 3" descr="Personen, die an Ideen arbeiten">
            <a:extLst>
              <a:ext uri="{FF2B5EF4-FFF2-40B4-BE49-F238E27FC236}">
                <a16:creationId xmlns:a16="http://schemas.microsoft.com/office/drawing/2014/main" id="{5350D5F8-0F45-1847-851D-7B8421AF49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77" r="31850" b="2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64951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351B104-9B78-4A2B-B970-FA8ABE1CE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3A130E84-D02F-40FB-9BEB-52023927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5E142BFD-7D75-4518-BBDF-27C00AB4B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FBD4B37-D47B-73BC-0E5A-857B20DA9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112" y="1122363"/>
            <a:ext cx="405288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Ende</a:t>
            </a:r>
          </a:p>
        </p:txBody>
      </p:sp>
      <p:pic>
        <p:nvPicPr>
          <p:cNvPr id="5" name="Picture 3" descr="Perro asomándose por la ventana">
            <a:extLst>
              <a:ext uri="{FF2B5EF4-FFF2-40B4-BE49-F238E27FC236}">
                <a16:creationId xmlns:a16="http://schemas.microsoft.com/office/drawing/2014/main" id="{BAC87D84-1D9F-DF69-C09E-DD213D546E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48" r="18064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D4116A08-770E-4DC3-AAB6-E3E8E6CE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6ADECFB2-F615-49A9-A242-A3D04CA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8E1F3AC6-5FF1-401B-91E4-180D1D356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72BC7A9D-387B-4877-B8E6-E8ABA6B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9114560A-27D6-469D-992E-33A55B40B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CBF136EF-7DC2-47D2-974C-70044B5E9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6B03084D-F566-41C4-BE37-870FB5A0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49DC21B-8236-4901-9ADD-E3167ABDE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04F4FEB-8B5B-45BA-988C-5FBF4105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E88E24C8-3D76-4C2F-84D1-BC3C2AACA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1C91468-4F8A-42F1-9505-02D92417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C22581B1-C426-4189-85D6-C499D698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29DFD4C4-0517-4A6B-B423-E5558261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7ACD84D3-D09D-4C94-99D5-51713A1D6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37C2AEAB-1CC9-4A9A-8303-E1E0C1216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20ABD348-58FE-4371-AE12-C66FF8CA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408E0FAA-F0C5-4CB1-95FE-D3D9683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F83C789F-2881-4822-A724-567720953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039120-5C84-4A03-9ADD-32EA6E5D4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440E956F-26EB-40C6-B500-1A4BB4ABF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D2449A75-05DC-4791-90F1-335CC673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2A0F57CD-8F34-4F1D-BFF3-12935225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DB0DDCCE-FA18-4790-8F10-67FC66172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750A8178-D049-42D4-BA77-A262FE55F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B33B9383-8846-404B-85BE-E43F0773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79468103-A660-495B-BFDF-8E7D98A0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06F4CC44-94E1-47AF-893C-19C4A4AB4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E87F601E-2166-4FAE-AF96-2A1B17E46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DCDE2745-7AA5-416B-AC78-93C6EAE5D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7D5F7E44-496F-4025-AFD8-7EEC67AC1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FA8ED221-FD77-4CD0-A9B9-3F97E40D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94922F75-95BC-435D-B4BB-BCE65BAC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CFB94884-EF28-419D-9147-20B2C9B1A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94C72871-F5AC-46D1-97EF-94E4070A7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03ED1B15-6247-43B3-BEAE-DB699DE29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FA3EA466-B483-4B4A-9FCB-9FFA8E538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CCE5E17C-696E-46EB-B70D-586274216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AB6022EC-6D09-4098-9A97-5A911C08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7E18073E-1315-4400-ABD9-C34AEAFB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5510509E-411D-4F1B-BDC6-3E566689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46F1A7E1-EC01-4288-87AE-C3B6434B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F7BBA432-5463-415B-BA54-3AA2B92D2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66E19F01-137B-4A95-9313-CE6F77806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38C0AACC-51F2-424F-9988-F3B621941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7364A775-01A6-4012-88CF-58FDDBE4C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C8C770C5-535A-4F1B-81CA-FD6F32C09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55F9C3EF-BEB8-4836-8DE0-319E54496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0976D9A1-85FC-406B-8AEA-AE3C056A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68BC6126-2A3A-4F1D-A565-BEF62066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D8C7B98D-F83E-485D-B01D-270242E8F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93D5E722-D236-478A-A13F-8FA4141D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ABE1456F-F283-4BD5-A1B9-EF2423B68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E4D1AC66-8164-4BBC-89D5-69FE7A4FC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845A8868-488C-447D-979F-7E01B82AC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948639B9-9B88-432B-914E-6B70BAEB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7EB1C59-16D1-4C5E-9775-50CB40E02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08680D14-7FE7-4522-B5EE-76447F833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D82C01B5-EC9C-4883-B130-115321E8B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DBBE5E83-362F-4EA7-A96D-0BC830A2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3971FE03-8B37-43AF-8842-8D4411C3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8E4E3D41-4CF7-4D15-854A-C4330D39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78B649D7-3C5D-462D-B06A-D065135F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7A3DDEF1-D28A-48D9-8E48-B2003DF2E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id="{4A56A02B-D000-45AB-B7DB-E47CA8E77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id="{343CE08B-7325-4244-99EA-5E58C982D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41">
              <a:extLst>
                <a:ext uri="{FF2B5EF4-FFF2-40B4-BE49-F238E27FC236}">
                  <a16:creationId xmlns:a16="http://schemas.microsoft.com/office/drawing/2014/main" id="{7F08E29E-A67F-410A-A810-7000201BF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92916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4</Words>
  <Application>Microsoft Office PowerPoint</Application>
  <PresentationFormat>Breitbild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Tw Cen MT</vt:lpstr>
      <vt:lpstr>Schaltkreis</vt:lpstr>
      <vt:lpstr>Farbgreifer</vt:lpstr>
      <vt:lpstr>Freie erzählung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Farbgreifer</dc:title>
  <dc:creator>Kerem.Dogan</dc:creator>
  <cp:lastModifiedBy>Kerem.Dogan</cp:lastModifiedBy>
  <cp:revision>1</cp:revision>
  <dcterms:created xsi:type="dcterms:W3CDTF">2023-04-21T08:24:23Z</dcterms:created>
  <dcterms:modified xsi:type="dcterms:W3CDTF">2023-04-21T08:33:10Z</dcterms:modified>
</cp:coreProperties>
</file>