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9" r:id="rId4"/>
    <p:sldId id="258" r:id="rId5"/>
    <p:sldId id="268" r:id="rId6"/>
    <p:sldId id="259" r:id="rId7"/>
    <p:sldId id="260" r:id="rId8"/>
    <p:sldId id="261" r:id="rId9"/>
    <p:sldId id="262" r:id="rId10"/>
    <p:sldId id="266" r:id="rId11"/>
    <p:sldId id="267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5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5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0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4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1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6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8A119F-6AB9-4FE4-A146-5D9AD33BCB3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F82704-2247-49EF-94EB-BB5B20391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4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BDEFF-4F7D-4B3E-8A10-1E6A3334A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FINAL PRESENTATION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The </a:t>
            </a:r>
            <a:r>
              <a:rPr lang="en-US" sz="3600" dirty="0" err="1">
                <a:solidFill>
                  <a:schemeClr val="tx1"/>
                </a:solidFill>
              </a:rPr>
              <a:t>Clehuderfax</a:t>
            </a:r>
            <a:r>
              <a:rPr lang="en-US" sz="3600" dirty="0">
                <a:solidFill>
                  <a:schemeClr val="tx1"/>
                </a:solidFill>
              </a:rPr>
              <a:t> E-Chain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13B2609-B49D-42F8-842D-9CF6AE372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Team Title: The Influencers 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Group:5 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Project Manager: Mr. Rohit Pandey 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0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7BDF6-2334-42C8-BC24-61A14219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17" name="Content Placeholder 16" descr="A screenshot of a map&#10;&#10;Description automatically generated">
            <a:extLst>
              <a:ext uri="{FF2B5EF4-FFF2-40B4-BE49-F238E27FC236}">
                <a16:creationId xmlns:a16="http://schemas.microsoft.com/office/drawing/2014/main" id="{950B0D6C-1AAD-40C7-AC7F-F2C51661B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906779"/>
            <a:ext cx="6470907" cy="304132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248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4AD7F-BB25-47D7-A373-D1374646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Enhanced Entity Relationship Diagram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D283F8-8ADD-45C1-8931-C767A5B89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906779"/>
            <a:ext cx="6470907" cy="304132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77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4AD7F-BB25-47D7-A373-D1374646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PHP and Oracle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5891A-0B44-4D54-B7CE-298FBB7E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662545"/>
            <a:ext cx="6470907" cy="371301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30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1DA1-733A-48C5-BBDD-FB91161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WEBSITE DEMONSTRATION……!</a:t>
            </a:r>
          </a:p>
        </p:txBody>
      </p:sp>
      <p:pic>
        <p:nvPicPr>
          <p:cNvPr id="29" name="Graphic 6" descr="Laptop">
            <a:extLst>
              <a:ext uri="{FF2B5EF4-FFF2-40B4-BE49-F238E27FC236}">
                <a16:creationId xmlns:a16="http://schemas.microsoft.com/office/drawing/2014/main" id="{38D05200-1F2C-4F01-88DB-11CD2013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436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C0F4B-698B-44EF-AC81-AE5DD6D9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Sponsored By: THE BRITISH COLLEGE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25E75-3AAB-401B-AA87-F2BC950A6D75}"/>
              </a:ext>
            </a:extLst>
          </p:cNvPr>
          <p:cNvSpPr/>
          <p:nvPr/>
        </p:nvSpPr>
        <p:spPr>
          <a:xfrm>
            <a:off x="8160773" y="4248727"/>
            <a:ext cx="2363371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Team Members:</a:t>
            </a:r>
          </a:p>
          <a:p>
            <a:pPr>
              <a:spcAft>
                <a:spcPts val="600"/>
              </a:spcAft>
            </a:pPr>
            <a:r>
              <a:rPr lang="en-US" b="1" dirty="0" err="1"/>
              <a:t>Bijay</a:t>
            </a:r>
            <a:r>
              <a:rPr lang="en-US" b="1" dirty="0"/>
              <a:t> </a:t>
            </a:r>
            <a:r>
              <a:rPr lang="en-US" b="1" dirty="0" err="1"/>
              <a:t>Giri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/>
              <a:t>Dipesh BC</a:t>
            </a:r>
          </a:p>
          <a:p>
            <a:pPr>
              <a:spcAft>
                <a:spcPts val="600"/>
              </a:spcAft>
            </a:pPr>
            <a:r>
              <a:rPr lang="en-US" b="1" dirty="0" err="1"/>
              <a:t>Kadamber</a:t>
            </a:r>
            <a:r>
              <a:rPr lang="en-US" b="1" dirty="0"/>
              <a:t> Verma</a:t>
            </a:r>
          </a:p>
          <a:p>
            <a:pPr>
              <a:spcAft>
                <a:spcPts val="600"/>
              </a:spcAft>
            </a:pPr>
            <a:r>
              <a:rPr lang="en-US" b="1" dirty="0"/>
              <a:t>Rajbir Chand</a:t>
            </a:r>
          </a:p>
          <a:p>
            <a:pPr>
              <a:spcAft>
                <a:spcPts val="600"/>
              </a:spcAft>
            </a:pPr>
            <a:r>
              <a:rPr lang="en-US" b="1" dirty="0"/>
              <a:t>Sushant Tiwari</a:t>
            </a: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B5E27CD1-6E93-4D60-9681-38BDACC9B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50" y="571499"/>
            <a:ext cx="2005803" cy="3267111"/>
          </a:xfrm>
          <a:prstGeom prst="rect">
            <a:avLst/>
          </a:prstGeom>
        </p:spPr>
      </p:pic>
      <p:pic>
        <p:nvPicPr>
          <p:cNvPr id="8" name="Picture 7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50C13977-F4A0-432A-A7FC-5A293A3C5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6" y="574502"/>
            <a:ext cx="1901518" cy="3267111"/>
          </a:xfrm>
          <a:prstGeom prst="rect">
            <a:avLst/>
          </a:prstGeom>
        </p:spPr>
      </p:pic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EA1031E7-3E6C-46A9-B632-7F439522A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44" y="3950767"/>
            <a:ext cx="2489537" cy="2332731"/>
          </a:xfrm>
          <a:prstGeom prst="rect">
            <a:avLst/>
          </a:prstGeom>
        </p:spPr>
      </p:pic>
      <p:pic>
        <p:nvPicPr>
          <p:cNvPr id="18" name="Picture 17" descr="A picture containing person, man, sitting, black&#10;&#10;Description automatically generated">
            <a:extLst>
              <a:ext uri="{FF2B5EF4-FFF2-40B4-BE49-F238E27FC236}">
                <a16:creationId xmlns:a16="http://schemas.microsoft.com/office/drawing/2014/main" id="{EC95EA7D-40A9-4580-972F-290467F54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71" y="571499"/>
            <a:ext cx="2003221" cy="3267111"/>
          </a:xfrm>
          <a:prstGeom prst="rect">
            <a:avLst/>
          </a:prstGeom>
        </p:spPr>
      </p:pic>
      <p:pic>
        <p:nvPicPr>
          <p:cNvPr id="12" name="Picture 11" descr="A person standing in a field&#10;&#10;Description automatically generated">
            <a:extLst>
              <a:ext uri="{FF2B5EF4-FFF2-40B4-BE49-F238E27FC236}">
                <a16:creationId xmlns:a16="http://schemas.microsoft.com/office/drawing/2014/main" id="{11406E63-283F-4BF1-9293-EA5EBF8DA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34" y="3953768"/>
            <a:ext cx="2489537" cy="23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80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2C63-A1D0-425B-845A-75F2C6DB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277653"/>
            <a:ext cx="3020133" cy="31173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PROJECT CHARTER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E4F249-AC71-406E-8410-03E1C8809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2" y="1113062"/>
            <a:ext cx="6470908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668891-928C-4C88-837C-C2EF1B4B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7" y="1277653"/>
            <a:ext cx="2805473" cy="429957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DACA3D-B622-4AF4-82D4-79A89A9D4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905" y="1332309"/>
            <a:ext cx="2996039" cy="4190264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48903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8916D-7650-46CB-BB38-62A962B4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TASK SHEET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CAE5F-2E87-47EA-8311-35F39AA1E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50" y="1045890"/>
            <a:ext cx="5631004" cy="34163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9A0C2-50D9-49B6-A50F-2FFD92B30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50" y="4462190"/>
            <a:ext cx="5631004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7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95690-D7D0-478F-B831-CBEE729A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2F891FB-E029-4433-A59C-267321414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526613"/>
            <a:ext cx="6470907" cy="380165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066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C6882-BBEC-4569-937F-0330A945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CUSTOMER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0B4F203-33E2-479E-913A-8F1D6D875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75" y="1113063"/>
            <a:ext cx="6276282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178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B4DB7-4AFF-44D1-951F-705C8E6A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TRADER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ED72D5D-6E79-4FDE-80D3-670E0349F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06" y="1113063"/>
            <a:ext cx="547782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11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10894-4A81-4B10-8A5A-F312706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ADMIN</a:t>
            </a:r>
          </a:p>
        </p:txBody>
      </p:sp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FE94A77-646C-4C53-B21E-FB67EE8CD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02" y="1113063"/>
            <a:ext cx="629762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810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35723-17ED-4C68-B1AF-D5F94555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Composite diagram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Content Placeholder 15" descr="A close up of a map&#10;&#10;Description automatically generated">
            <a:extLst>
              <a:ext uri="{FF2B5EF4-FFF2-40B4-BE49-F238E27FC236}">
                <a16:creationId xmlns:a16="http://schemas.microsoft.com/office/drawing/2014/main" id="{C7FAF140-CDB8-41BC-AC63-550100703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914867"/>
            <a:ext cx="6470907" cy="30251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71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FINAL PRESENTATION  The Clehuderfax E-Chain </vt:lpstr>
      <vt:lpstr>Sponsored By: THE BRITISH COLLEGE</vt:lpstr>
      <vt:lpstr>PROJECT CHARTER</vt:lpstr>
      <vt:lpstr>TASK SHEET</vt:lpstr>
      <vt:lpstr>USE CASE OVERVIEW</vt:lpstr>
      <vt:lpstr>USE CASE CUSTOMER</vt:lpstr>
      <vt:lpstr>USE CASE TRADER</vt:lpstr>
      <vt:lpstr>USE CASE ADMIN</vt:lpstr>
      <vt:lpstr>  Composite diagram </vt:lpstr>
      <vt:lpstr>Entity Relationship Diagram</vt:lpstr>
      <vt:lpstr>Enhanced Entity Relationship Diagram</vt:lpstr>
      <vt:lpstr>PHP and Oracle connection</vt:lpstr>
      <vt:lpstr>WEBSITE DEMONSTRATION……!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The Clehuderfax E-Chain </dc:title>
  <dc:creator>Bc, Dipesh (Student)</dc:creator>
  <cp:lastModifiedBy>Bc, Dipesh (Student)</cp:lastModifiedBy>
  <cp:revision>5</cp:revision>
  <dcterms:created xsi:type="dcterms:W3CDTF">2020-06-15T16:54:49Z</dcterms:created>
  <dcterms:modified xsi:type="dcterms:W3CDTF">2020-06-15T18:13:56Z</dcterms:modified>
</cp:coreProperties>
</file>