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00BE"/>
    <a:srgbClr val="B2B2B2"/>
    <a:srgbClr val="80808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4" d="100"/>
          <a:sy n="154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B13E4-D050-4F3A-88D2-67897725F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142F1D-E38A-4780-AE20-AE7B2B520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77E287-E630-4D2F-BA9D-38905953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B6B8-F5AD-4865-AF8B-2FAB6E13D093}" type="datetimeFigureOut">
              <a:rPr lang="ca-ES" smtClean="0"/>
              <a:t>5/3/2022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887414-DCD3-4BC5-A53B-C304AF93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76CFE1-CFFF-4E78-81B7-C464AA99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5AF1-95BD-4515-A366-B236740AE10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1528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EE4C6-7F2B-41B7-A58A-61B9A0F8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104AD1-7447-4EA2-8351-12329A629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9F6B1D-8DC9-4A3B-85E8-1F4C4302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B6B8-F5AD-4865-AF8B-2FAB6E13D093}" type="datetimeFigureOut">
              <a:rPr lang="ca-ES" smtClean="0"/>
              <a:t>5/3/2022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AFEA83-90ED-4940-99A6-18D06D32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47E06B-46C0-487E-B969-976926A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5AF1-95BD-4515-A366-B236740AE10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6361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0F4B1A-5970-4DCB-9786-10DF4775A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702AB3-9EFE-434F-BB85-A612B497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A8688E-7052-4DB4-B6E7-66EB980A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B6B8-F5AD-4865-AF8B-2FAB6E13D093}" type="datetimeFigureOut">
              <a:rPr lang="ca-ES" smtClean="0"/>
              <a:t>5/3/2022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7F4702-8C98-49F6-9828-CD56B41A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4A1C56-5661-431E-BF71-17DF7ECC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5AF1-95BD-4515-A366-B236740AE10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3851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A2AD9-D61C-4E39-A7FD-6D58E8BC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7EF076-C050-48D6-BD31-D9B35570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95D6DE-1E72-4547-A6F8-11BC2C9A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B6B8-F5AD-4865-AF8B-2FAB6E13D093}" type="datetimeFigureOut">
              <a:rPr lang="ca-ES" smtClean="0"/>
              <a:t>5/3/2022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90D82A-2848-4A0F-AF51-1AD2EFDB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213926-982D-4792-A106-CF046735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5AF1-95BD-4515-A366-B236740AE10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8805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D8DFA-05E0-4FD2-973D-A95D9707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ACA331-E23F-4CDF-B090-219252EF6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6E3B66-401A-4A93-AF43-7AF2C3A8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B6B8-F5AD-4865-AF8B-2FAB6E13D093}" type="datetimeFigureOut">
              <a:rPr lang="ca-ES" smtClean="0"/>
              <a:t>5/3/2022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1AFC4F-715A-4D47-8A06-238D4B57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95A48A-A0AB-45C1-BDF1-C6F92B88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5AF1-95BD-4515-A366-B236740AE10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5533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86C5F-727E-423B-9CEE-E8C52E27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DA58CA-968C-4B00-B6D9-70286E63E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D6DEEE-70FD-4C58-A386-C7CEADDF8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560268-B799-46F2-8848-00327C80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B6B8-F5AD-4865-AF8B-2FAB6E13D093}" type="datetimeFigureOut">
              <a:rPr lang="ca-ES" smtClean="0"/>
              <a:t>5/3/2022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29D87D-0199-4097-A19D-039EC132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A538DF-03E4-476B-898F-D33EECA1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5AF1-95BD-4515-A366-B236740AE10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6946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BC290-8623-4A3C-9458-E404CE51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6005BB-8D48-4FE3-A7A8-F9588750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8694ED-B46A-4087-9A7B-2B0BF08C8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347A30-213D-47DF-AFF8-365FB85E7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D60949-CA56-439D-A958-058FD8077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E7EED9-053D-4259-A2DF-E8DDEC02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B6B8-F5AD-4865-AF8B-2FAB6E13D093}" type="datetimeFigureOut">
              <a:rPr lang="ca-ES" smtClean="0"/>
              <a:t>5/3/2022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47A7F5-B1CC-45C7-8FB2-7EBF5193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FC2F55-A875-4C12-B4FA-24298D5C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5AF1-95BD-4515-A366-B236740AE10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5740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09AC3-A95F-41DD-AAA7-A7585EA3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353B89-4EC2-4C3C-B880-F185D7A8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B6B8-F5AD-4865-AF8B-2FAB6E13D093}" type="datetimeFigureOut">
              <a:rPr lang="ca-ES" smtClean="0"/>
              <a:t>5/3/2022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440CAE-16D0-4C75-82C4-DA751EA6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1603D4-AD99-4E36-AAAE-D4F749DD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5AF1-95BD-4515-A366-B236740AE10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1157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229337-5192-4DE5-8FAD-15B9BB00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B6B8-F5AD-4865-AF8B-2FAB6E13D093}" type="datetimeFigureOut">
              <a:rPr lang="ca-ES" smtClean="0"/>
              <a:t>5/3/2022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76CE8E-A7CD-42AA-8A87-C9FE6011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61E23C-34C9-45E8-AC4C-10F67C71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5AF1-95BD-4515-A366-B236740AE10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7385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82166-D4B7-43E5-AB45-137BF180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D513DE-EC12-4979-BB07-76BF35B29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02AEA9-E56B-4A36-B754-A14909375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E62974-AFC8-4279-B931-658A8278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B6B8-F5AD-4865-AF8B-2FAB6E13D093}" type="datetimeFigureOut">
              <a:rPr lang="ca-ES" smtClean="0"/>
              <a:t>5/3/2022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10708B-7627-4C6E-A642-5E7BD15A5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CE8DC0-ADB1-4585-A159-FFC4F647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5AF1-95BD-4515-A366-B236740AE10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2381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E414A-D370-499B-B18A-3004718D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E5190B-6289-4E57-9760-0BAC8D110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028562-AF8F-49DE-B85C-90755A0F5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D59E99-14F3-46B6-84C3-C662507B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B6B8-F5AD-4865-AF8B-2FAB6E13D093}" type="datetimeFigureOut">
              <a:rPr lang="ca-ES" smtClean="0"/>
              <a:t>5/3/2022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C37C4F-EC1A-49D6-9299-07C0C650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CBD2D0-3E08-4AB1-97D8-5C4B9669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5AF1-95BD-4515-A366-B236740AE10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1633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EF8D96-96F2-49E4-ADFA-C50A89D6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E28ED6-1F35-4944-9CBE-96FE4DA76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0D6BD8-F32C-49F7-81F5-8214B1E07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DB6B8-F5AD-4865-AF8B-2FAB6E13D093}" type="datetimeFigureOut">
              <a:rPr lang="ca-ES" smtClean="0"/>
              <a:t>5/3/2022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E903E0-DBE8-4B4B-977A-866788069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2ECDDB-6578-4137-9BF4-77597EB28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95AF1-95BD-4515-A366-B236740AE10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5898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ángulo 53">
            <a:extLst>
              <a:ext uri="{FF2B5EF4-FFF2-40B4-BE49-F238E27FC236}">
                <a16:creationId xmlns:a16="http://schemas.microsoft.com/office/drawing/2014/main" id="{A6220043-6C5B-4DB9-B819-139037E87BB2}"/>
              </a:ext>
            </a:extLst>
          </p:cNvPr>
          <p:cNvSpPr/>
          <p:nvPr/>
        </p:nvSpPr>
        <p:spPr>
          <a:xfrm>
            <a:off x="8558686" y="1305465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72E80D19-9A5A-40BD-9E02-BAF2561874BF}"/>
              </a:ext>
            </a:extLst>
          </p:cNvPr>
          <p:cNvSpPr/>
          <p:nvPr/>
        </p:nvSpPr>
        <p:spPr>
          <a:xfrm rot="5400000">
            <a:off x="1521337" y="1371742"/>
            <a:ext cx="960966" cy="828419"/>
          </a:xfrm>
          <a:prstGeom prst="triangl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5EE6B95B-2797-44BB-B0D5-4BEFC837B8D7}"/>
              </a:ext>
            </a:extLst>
          </p:cNvPr>
          <p:cNvSpPr/>
          <p:nvPr/>
        </p:nvSpPr>
        <p:spPr>
          <a:xfrm rot="5400000">
            <a:off x="3108254" y="1371743"/>
            <a:ext cx="960966" cy="828419"/>
          </a:xfrm>
          <a:prstGeom prst="triangl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079A68A6-D7B4-4846-A77D-0469AE34F817}"/>
              </a:ext>
            </a:extLst>
          </p:cNvPr>
          <p:cNvSpPr/>
          <p:nvPr/>
        </p:nvSpPr>
        <p:spPr>
          <a:xfrm rot="5400000">
            <a:off x="3452204" y="1371743"/>
            <a:ext cx="960966" cy="828419"/>
          </a:xfrm>
          <a:prstGeom prst="triangl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F816A5CE-E039-4E2C-AB7E-8D09848DC59D}"/>
              </a:ext>
            </a:extLst>
          </p:cNvPr>
          <p:cNvSpPr/>
          <p:nvPr/>
        </p:nvSpPr>
        <p:spPr>
          <a:xfrm rot="5400000">
            <a:off x="4857358" y="1371742"/>
            <a:ext cx="960966" cy="828419"/>
          </a:xfrm>
          <a:prstGeom prst="triangle">
            <a:avLst/>
          </a:prstGeom>
          <a:solidFill>
            <a:srgbClr val="00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2F6ED8E2-B06A-48A4-96CD-EABBAD60D3B7}"/>
              </a:ext>
            </a:extLst>
          </p:cNvPr>
          <p:cNvSpPr/>
          <p:nvPr/>
        </p:nvSpPr>
        <p:spPr>
          <a:xfrm rot="5400000">
            <a:off x="5064462" y="1371740"/>
            <a:ext cx="960966" cy="828419"/>
          </a:xfrm>
          <a:prstGeom prst="triangle">
            <a:avLst/>
          </a:prstGeom>
          <a:solidFill>
            <a:srgbClr val="00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374E11DB-792E-4558-88BC-F57366736BA6}"/>
              </a:ext>
            </a:extLst>
          </p:cNvPr>
          <p:cNvSpPr/>
          <p:nvPr/>
        </p:nvSpPr>
        <p:spPr>
          <a:xfrm rot="5400000">
            <a:off x="5271566" y="1371741"/>
            <a:ext cx="960966" cy="828419"/>
          </a:xfrm>
          <a:prstGeom prst="triangle">
            <a:avLst/>
          </a:prstGeom>
          <a:solidFill>
            <a:srgbClr val="00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F5A36C34-067A-4ECA-BFCC-97CDBE1927ED}"/>
              </a:ext>
            </a:extLst>
          </p:cNvPr>
          <p:cNvSpPr/>
          <p:nvPr/>
        </p:nvSpPr>
        <p:spPr>
          <a:xfrm rot="5400000">
            <a:off x="6536205" y="1371741"/>
            <a:ext cx="960966" cy="828419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416D977E-199D-4886-AF7C-F3988B695388}"/>
              </a:ext>
            </a:extLst>
          </p:cNvPr>
          <p:cNvSpPr/>
          <p:nvPr/>
        </p:nvSpPr>
        <p:spPr>
          <a:xfrm rot="5400000">
            <a:off x="6743309" y="1371739"/>
            <a:ext cx="960966" cy="828419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65843C09-F3CA-4CA3-B45E-EABEC0D43CC9}"/>
              </a:ext>
            </a:extLst>
          </p:cNvPr>
          <p:cNvSpPr/>
          <p:nvPr/>
        </p:nvSpPr>
        <p:spPr>
          <a:xfrm rot="5400000">
            <a:off x="6950413" y="1371740"/>
            <a:ext cx="960966" cy="828419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E88C6DAC-B4FC-479F-A379-05ED86FE3800}"/>
              </a:ext>
            </a:extLst>
          </p:cNvPr>
          <p:cNvSpPr/>
          <p:nvPr/>
        </p:nvSpPr>
        <p:spPr>
          <a:xfrm rot="5400000">
            <a:off x="7179528" y="1371740"/>
            <a:ext cx="960966" cy="828419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B1ED150E-1C03-4EF8-86A4-F11A997E7B45}"/>
              </a:ext>
            </a:extLst>
          </p:cNvPr>
          <p:cNvSpPr/>
          <p:nvPr/>
        </p:nvSpPr>
        <p:spPr>
          <a:xfrm rot="5400000">
            <a:off x="8492413" y="1371741"/>
            <a:ext cx="960966" cy="828419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E279099C-09DB-4012-A2C2-EB77256F03CF}"/>
              </a:ext>
            </a:extLst>
          </p:cNvPr>
          <p:cNvSpPr/>
          <p:nvPr/>
        </p:nvSpPr>
        <p:spPr>
          <a:xfrm rot="5400000">
            <a:off x="8699517" y="1371739"/>
            <a:ext cx="960966" cy="828419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95A39F0D-F975-4A52-AECA-90CFB861B6D2}"/>
              </a:ext>
            </a:extLst>
          </p:cNvPr>
          <p:cNvSpPr/>
          <p:nvPr/>
        </p:nvSpPr>
        <p:spPr>
          <a:xfrm rot="5400000">
            <a:off x="8906621" y="1371740"/>
            <a:ext cx="960966" cy="828419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BEE79FE4-E4C1-4C8A-AF19-A476A1A55D75}"/>
              </a:ext>
            </a:extLst>
          </p:cNvPr>
          <p:cNvSpPr/>
          <p:nvPr/>
        </p:nvSpPr>
        <p:spPr>
          <a:xfrm rot="5400000">
            <a:off x="9135736" y="1371740"/>
            <a:ext cx="960966" cy="828419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75E890B7-C941-47E8-B264-C8C0AF9D0EC4}"/>
              </a:ext>
            </a:extLst>
          </p:cNvPr>
          <p:cNvSpPr/>
          <p:nvPr/>
        </p:nvSpPr>
        <p:spPr>
          <a:xfrm rot="5400000">
            <a:off x="9364851" y="1371740"/>
            <a:ext cx="960966" cy="828419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1589E41-7A0E-4437-96DD-9067EFECC7E9}"/>
              </a:ext>
            </a:extLst>
          </p:cNvPr>
          <p:cNvSpPr/>
          <p:nvPr/>
        </p:nvSpPr>
        <p:spPr>
          <a:xfrm>
            <a:off x="3485147" y="1509714"/>
            <a:ext cx="104274" cy="5533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1311921-DA97-46DC-8443-AED29393A62D}"/>
              </a:ext>
            </a:extLst>
          </p:cNvPr>
          <p:cNvSpPr/>
          <p:nvPr/>
        </p:nvSpPr>
        <p:spPr>
          <a:xfrm>
            <a:off x="5080886" y="1428750"/>
            <a:ext cx="104274" cy="714375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38B218B-78ED-41A8-A596-5DADE1FC81BD}"/>
              </a:ext>
            </a:extLst>
          </p:cNvPr>
          <p:cNvSpPr/>
          <p:nvPr/>
        </p:nvSpPr>
        <p:spPr>
          <a:xfrm>
            <a:off x="5298789" y="1428749"/>
            <a:ext cx="104274" cy="714375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47B3724-C5B1-47AB-87BC-A05A4A1468BC}"/>
              </a:ext>
            </a:extLst>
          </p:cNvPr>
          <p:cNvSpPr/>
          <p:nvPr/>
        </p:nvSpPr>
        <p:spPr>
          <a:xfrm>
            <a:off x="6769137" y="1428749"/>
            <a:ext cx="104274" cy="7143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EA2F288-2F38-416E-90BA-DCB9FF56130E}"/>
              </a:ext>
            </a:extLst>
          </p:cNvPr>
          <p:cNvSpPr/>
          <p:nvPr/>
        </p:nvSpPr>
        <p:spPr>
          <a:xfrm>
            <a:off x="6978274" y="1428748"/>
            <a:ext cx="104274" cy="7143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F3A9449-1F7D-49F7-8E17-DB0D9933BD84}"/>
              </a:ext>
            </a:extLst>
          </p:cNvPr>
          <p:cNvSpPr/>
          <p:nvPr/>
        </p:nvSpPr>
        <p:spPr>
          <a:xfrm>
            <a:off x="7205356" y="1443038"/>
            <a:ext cx="82263" cy="68103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A59CF45-93FA-485E-BB4C-167BCB25B9A6}"/>
              </a:ext>
            </a:extLst>
          </p:cNvPr>
          <p:cNvSpPr/>
          <p:nvPr/>
        </p:nvSpPr>
        <p:spPr>
          <a:xfrm>
            <a:off x="8721332" y="1428748"/>
            <a:ext cx="104274" cy="71199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F777E4B-0045-4501-BC63-0BD5C02113F3}"/>
              </a:ext>
            </a:extLst>
          </p:cNvPr>
          <p:cNvSpPr/>
          <p:nvPr/>
        </p:nvSpPr>
        <p:spPr>
          <a:xfrm>
            <a:off x="8942768" y="1428748"/>
            <a:ext cx="104274" cy="71199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B175633-530C-4B23-AAB8-24DA354A9DA8}"/>
              </a:ext>
            </a:extLst>
          </p:cNvPr>
          <p:cNvSpPr/>
          <p:nvPr/>
        </p:nvSpPr>
        <p:spPr>
          <a:xfrm>
            <a:off x="9174981" y="1443038"/>
            <a:ext cx="104274" cy="6914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B221F74-7BC6-4710-9728-21DAC5810765}"/>
              </a:ext>
            </a:extLst>
          </p:cNvPr>
          <p:cNvSpPr/>
          <p:nvPr/>
        </p:nvSpPr>
        <p:spPr>
          <a:xfrm>
            <a:off x="9399994" y="1443037"/>
            <a:ext cx="104274" cy="6866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CD5828D3-E2AF-48AE-9377-C9F0DD27FFDD}"/>
              </a:ext>
            </a:extLst>
          </p:cNvPr>
          <p:cNvSpPr/>
          <p:nvPr/>
        </p:nvSpPr>
        <p:spPr>
          <a:xfrm>
            <a:off x="6465631" y="1303072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66333756-5FEF-4E49-B294-B7F2E63D39FB}"/>
              </a:ext>
            </a:extLst>
          </p:cNvPr>
          <p:cNvSpPr/>
          <p:nvPr/>
        </p:nvSpPr>
        <p:spPr>
          <a:xfrm>
            <a:off x="4645819" y="1303072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AE6A5BC8-058D-4FA3-9A1B-0A7C073F8AE1}"/>
              </a:ext>
            </a:extLst>
          </p:cNvPr>
          <p:cNvSpPr/>
          <p:nvPr/>
        </p:nvSpPr>
        <p:spPr>
          <a:xfrm>
            <a:off x="2841409" y="1303071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9D8D1259-4E77-41FE-8D01-5459EA544EC4}"/>
              </a:ext>
            </a:extLst>
          </p:cNvPr>
          <p:cNvSpPr/>
          <p:nvPr/>
        </p:nvSpPr>
        <p:spPr>
          <a:xfrm>
            <a:off x="1059461" y="1303071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C2CC015C-60C3-4270-BD20-DF8542443034}"/>
              </a:ext>
            </a:extLst>
          </p:cNvPr>
          <p:cNvSpPr/>
          <p:nvPr/>
        </p:nvSpPr>
        <p:spPr>
          <a:xfrm>
            <a:off x="8558685" y="2662823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0" name="Triángulo isósceles 59">
            <a:extLst>
              <a:ext uri="{FF2B5EF4-FFF2-40B4-BE49-F238E27FC236}">
                <a16:creationId xmlns:a16="http://schemas.microsoft.com/office/drawing/2014/main" id="{C6AB53A9-AE67-4D31-94F7-74CC9AC3FC03}"/>
              </a:ext>
            </a:extLst>
          </p:cNvPr>
          <p:cNvSpPr/>
          <p:nvPr/>
        </p:nvSpPr>
        <p:spPr>
          <a:xfrm rot="5400000">
            <a:off x="1521336" y="2729100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1" name="Triángulo isósceles 60">
            <a:extLst>
              <a:ext uri="{FF2B5EF4-FFF2-40B4-BE49-F238E27FC236}">
                <a16:creationId xmlns:a16="http://schemas.microsoft.com/office/drawing/2014/main" id="{6891F6A3-6D12-4F40-B241-96B97E065B05}"/>
              </a:ext>
            </a:extLst>
          </p:cNvPr>
          <p:cNvSpPr/>
          <p:nvPr/>
        </p:nvSpPr>
        <p:spPr>
          <a:xfrm rot="5400000">
            <a:off x="3108253" y="2729101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2" name="Triángulo isósceles 61">
            <a:extLst>
              <a:ext uri="{FF2B5EF4-FFF2-40B4-BE49-F238E27FC236}">
                <a16:creationId xmlns:a16="http://schemas.microsoft.com/office/drawing/2014/main" id="{847829A4-6BF0-4868-B96E-E069145AE1C2}"/>
              </a:ext>
            </a:extLst>
          </p:cNvPr>
          <p:cNvSpPr/>
          <p:nvPr/>
        </p:nvSpPr>
        <p:spPr>
          <a:xfrm rot="5400000">
            <a:off x="3452203" y="2729101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3" name="Triángulo isósceles 62">
            <a:extLst>
              <a:ext uri="{FF2B5EF4-FFF2-40B4-BE49-F238E27FC236}">
                <a16:creationId xmlns:a16="http://schemas.microsoft.com/office/drawing/2014/main" id="{E7B0A71C-FA8B-4A09-8BF0-5657A5784870}"/>
              </a:ext>
            </a:extLst>
          </p:cNvPr>
          <p:cNvSpPr/>
          <p:nvPr/>
        </p:nvSpPr>
        <p:spPr>
          <a:xfrm rot="5400000">
            <a:off x="4857357" y="2729100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4" name="Triángulo isósceles 63">
            <a:extLst>
              <a:ext uri="{FF2B5EF4-FFF2-40B4-BE49-F238E27FC236}">
                <a16:creationId xmlns:a16="http://schemas.microsoft.com/office/drawing/2014/main" id="{BB670AAB-C467-4CEC-9421-673DF6BFD1AE}"/>
              </a:ext>
            </a:extLst>
          </p:cNvPr>
          <p:cNvSpPr/>
          <p:nvPr/>
        </p:nvSpPr>
        <p:spPr>
          <a:xfrm rot="5400000">
            <a:off x="5064461" y="2729098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5" name="Triángulo isósceles 64">
            <a:extLst>
              <a:ext uri="{FF2B5EF4-FFF2-40B4-BE49-F238E27FC236}">
                <a16:creationId xmlns:a16="http://schemas.microsoft.com/office/drawing/2014/main" id="{FE8D5415-16F4-427A-8617-B6CC34F41530}"/>
              </a:ext>
            </a:extLst>
          </p:cNvPr>
          <p:cNvSpPr/>
          <p:nvPr/>
        </p:nvSpPr>
        <p:spPr>
          <a:xfrm rot="5400000">
            <a:off x="5271565" y="2729099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6" name="Triángulo isósceles 65">
            <a:extLst>
              <a:ext uri="{FF2B5EF4-FFF2-40B4-BE49-F238E27FC236}">
                <a16:creationId xmlns:a16="http://schemas.microsoft.com/office/drawing/2014/main" id="{FEA258AA-A7DE-4EA2-8EBC-3312B01FAE05}"/>
              </a:ext>
            </a:extLst>
          </p:cNvPr>
          <p:cNvSpPr/>
          <p:nvPr/>
        </p:nvSpPr>
        <p:spPr>
          <a:xfrm rot="5400000">
            <a:off x="6536204" y="2729099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7" name="Triángulo isósceles 66">
            <a:extLst>
              <a:ext uri="{FF2B5EF4-FFF2-40B4-BE49-F238E27FC236}">
                <a16:creationId xmlns:a16="http://schemas.microsoft.com/office/drawing/2014/main" id="{8B99F438-F66A-4895-89F2-C52231E9C358}"/>
              </a:ext>
            </a:extLst>
          </p:cNvPr>
          <p:cNvSpPr/>
          <p:nvPr/>
        </p:nvSpPr>
        <p:spPr>
          <a:xfrm rot="5400000">
            <a:off x="6743308" y="2729097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8" name="Triángulo isósceles 67">
            <a:extLst>
              <a:ext uri="{FF2B5EF4-FFF2-40B4-BE49-F238E27FC236}">
                <a16:creationId xmlns:a16="http://schemas.microsoft.com/office/drawing/2014/main" id="{241C8D5C-A294-4133-95ED-BF93D294A9A2}"/>
              </a:ext>
            </a:extLst>
          </p:cNvPr>
          <p:cNvSpPr/>
          <p:nvPr/>
        </p:nvSpPr>
        <p:spPr>
          <a:xfrm rot="5400000">
            <a:off x="6950412" y="2729098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9" name="Triángulo isósceles 68">
            <a:extLst>
              <a:ext uri="{FF2B5EF4-FFF2-40B4-BE49-F238E27FC236}">
                <a16:creationId xmlns:a16="http://schemas.microsoft.com/office/drawing/2014/main" id="{E7F86D61-CE7B-41D7-90E5-25181D88C431}"/>
              </a:ext>
            </a:extLst>
          </p:cNvPr>
          <p:cNvSpPr/>
          <p:nvPr/>
        </p:nvSpPr>
        <p:spPr>
          <a:xfrm rot="5400000">
            <a:off x="7179527" y="2729098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0" name="Triángulo isósceles 69">
            <a:extLst>
              <a:ext uri="{FF2B5EF4-FFF2-40B4-BE49-F238E27FC236}">
                <a16:creationId xmlns:a16="http://schemas.microsoft.com/office/drawing/2014/main" id="{07D3EEF9-D792-4EE4-88B7-83C5E6CE8307}"/>
              </a:ext>
            </a:extLst>
          </p:cNvPr>
          <p:cNvSpPr/>
          <p:nvPr/>
        </p:nvSpPr>
        <p:spPr>
          <a:xfrm rot="5400000">
            <a:off x="8492412" y="2729099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1" name="Triángulo isósceles 70">
            <a:extLst>
              <a:ext uri="{FF2B5EF4-FFF2-40B4-BE49-F238E27FC236}">
                <a16:creationId xmlns:a16="http://schemas.microsoft.com/office/drawing/2014/main" id="{E1DF4871-0959-4460-A97C-2BBC69DE220E}"/>
              </a:ext>
            </a:extLst>
          </p:cNvPr>
          <p:cNvSpPr/>
          <p:nvPr/>
        </p:nvSpPr>
        <p:spPr>
          <a:xfrm rot="5400000">
            <a:off x="8699516" y="2729097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2" name="Triángulo isósceles 71">
            <a:extLst>
              <a:ext uri="{FF2B5EF4-FFF2-40B4-BE49-F238E27FC236}">
                <a16:creationId xmlns:a16="http://schemas.microsoft.com/office/drawing/2014/main" id="{9003F9FF-D45C-4102-B96C-0E35D57C76F7}"/>
              </a:ext>
            </a:extLst>
          </p:cNvPr>
          <p:cNvSpPr/>
          <p:nvPr/>
        </p:nvSpPr>
        <p:spPr>
          <a:xfrm rot="5400000">
            <a:off x="8906620" y="2729098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3" name="Triángulo isósceles 72">
            <a:extLst>
              <a:ext uri="{FF2B5EF4-FFF2-40B4-BE49-F238E27FC236}">
                <a16:creationId xmlns:a16="http://schemas.microsoft.com/office/drawing/2014/main" id="{20ECA041-C94C-48AB-91DE-31DC7BDEE2A4}"/>
              </a:ext>
            </a:extLst>
          </p:cNvPr>
          <p:cNvSpPr/>
          <p:nvPr/>
        </p:nvSpPr>
        <p:spPr>
          <a:xfrm rot="5400000">
            <a:off x="9135735" y="2729098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4" name="Triángulo isósceles 73">
            <a:extLst>
              <a:ext uri="{FF2B5EF4-FFF2-40B4-BE49-F238E27FC236}">
                <a16:creationId xmlns:a16="http://schemas.microsoft.com/office/drawing/2014/main" id="{D0F7481C-A185-4B1B-A640-285956FDB0D1}"/>
              </a:ext>
            </a:extLst>
          </p:cNvPr>
          <p:cNvSpPr/>
          <p:nvPr/>
        </p:nvSpPr>
        <p:spPr>
          <a:xfrm rot="5400000">
            <a:off x="9364850" y="2729098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285AE754-25FD-412D-8042-BAFE469FBF33}"/>
              </a:ext>
            </a:extLst>
          </p:cNvPr>
          <p:cNvSpPr/>
          <p:nvPr/>
        </p:nvSpPr>
        <p:spPr>
          <a:xfrm>
            <a:off x="3485146" y="2867072"/>
            <a:ext cx="104274" cy="553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977FF99C-07BF-410D-9420-DC88F19FEC65}"/>
              </a:ext>
            </a:extLst>
          </p:cNvPr>
          <p:cNvSpPr/>
          <p:nvPr/>
        </p:nvSpPr>
        <p:spPr>
          <a:xfrm>
            <a:off x="5080885" y="2786108"/>
            <a:ext cx="104274" cy="714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1F39A6DE-D32C-484A-9031-492D7E890BC3}"/>
              </a:ext>
            </a:extLst>
          </p:cNvPr>
          <p:cNvSpPr/>
          <p:nvPr/>
        </p:nvSpPr>
        <p:spPr>
          <a:xfrm>
            <a:off x="5298788" y="2786107"/>
            <a:ext cx="104274" cy="714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D93CB3FF-27F4-4820-B74F-FA77A8C82C51}"/>
              </a:ext>
            </a:extLst>
          </p:cNvPr>
          <p:cNvSpPr/>
          <p:nvPr/>
        </p:nvSpPr>
        <p:spPr>
          <a:xfrm>
            <a:off x="6769136" y="2786107"/>
            <a:ext cx="104274" cy="714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8B6C6198-9E45-44E2-893F-28606C07F910}"/>
              </a:ext>
            </a:extLst>
          </p:cNvPr>
          <p:cNvSpPr/>
          <p:nvPr/>
        </p:nvSpPr>
        <p:spPr>
          <a:xfrm>
            <a:off x="6978273" y="2786106"/>
            <a:ext cx="104274" cy="714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BFE808F9-79DB-4E24-8E25-BADF9B2551C1}"/>
              </a:ext>
            </a:extLst>
          </p:cNvPr>
          <p:cNvSpPr/>
          <p:nvPr/>
        </p:nvSpPr>
        <p:spPr>
          <a:xfrm>
            <a:off x="7205355" y="2800396"/>
            <a:ext cx="82263" cy="6810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7DFCAB76-2D5F-4BB8-808F-EB5B2A5136CE}"/>
              </a:ext>
            </a:extLst>
          </p:cNvPr>
          <p:cNvSpPr/>
          <p:nvPr/>
        </p:nvSpPr>
        <p:spPr>
          <a:xfrm>
            <a:off x="8721331" y="2786106"/>
            <a:ext cx="104274" cy="711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0DDFBF04-16F6-44BB-9B01-A57D1883125E}"/>
              </a:ext>
            </a:extLst>
          </p:cNvPr>
          <p:cNvSpPr/>
          <p:nvPr/>
        </p:nvSpPr>
        <p:spPr>
          <a:xfrm>
            <a:off x="8942767" y="2786106"/>
            <a:ext cx="104274" cy="711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78E48DC1-BD9D-4FE7-AFA4-E5F5078BC3D4}"/>
              </a:ext>
            </a:extLst>
          </p:cNvPr>
          <p:cNvSpPr/>
          <p:nvPr/>
        </p:nvSpPr>
        <p:spPr>
          <a:xfrm>
            <a:off x="9174980" y="2800396"/>
            <a:ext cx="104274" cy="691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18B24F48-01DB-4F84-B513-E369B2510370}"/>
              </a:ext>
            </a:extLst>
          </p:cNvPr>
          <p:cNvSpPr/>
          <p:nvPr/>
        </p:nvSpPr>
        <p:spPr>
          <a:xfrm>
            <a:off x="9399993" y="2800395"/>
            <a:ext cx="104274" cy="686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B3A6B426-7A3B-498C-BF76-0DABD501400B}"/>
              </a:ext>
            </a:extLst>
          </p:cNvPr>
          <p:cNvSpPr/>
          <p:nvPr/>
        </p:nvSpPr>
        <p:spPr>
          <a:xfrm>
            <a:off x="6465630" y="2660430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2CDC356C-F119-43C2-A994-8F46AB5452F3}"/>
              </a:ext>
            </a:extLst>
          </p:cNvPr>
          <p:cNvSpPr/>
          <p:nvPr/>
        </p:nvSpPr>
        <p:spPr>
          <a:xfrm>
            <a:off x="4645818" y="2660430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1EEC929B-0B4F-468D-AA49-F06360B7B4B2}"/>
              </a:ext>
            </a:extLst>
          </p:cNvPr>
          <p:cNvSpPr/>
          <p:nvPr/>
        </p:nvSpPr>
        <p:spPr>
          <a:xfrm>
            <a:off x="2841408" y="2660429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221C898F-89CE-4A60-985A-84DC0A805E49}"/>
              </a:ext>
            </a:extLst>
          </p:cNvPr>
          <p:cNvSpPr/>
          <p:nvPr/>
        </p:nvSpPr>
        <p:spPr>
          <a:xfrm>
            <a:off x="2579291" y="4901611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F37B67D1-3915-4134-9005-1BBABE0B8DC5}"/>
              </a:ext>
            </a:extLst>
          </p:cNvPr>
          <p:cNvSpPr/>
          <p:nvPr/>
        </p:nvSpPr>
        <p:spPr>
          <a:xfrm>
            <a:off x="1211860" y="2812829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A8C64B2B-B14E-4EFE-9D46-7A90444FD194}"/>
              </a:ext>
            </a:extLst>
          </p:cNvPr>
          <p:cNvSpPr/>
          <p:nvPr/>
        </p:nvSpPr>
        <p:spPr>
          <a:xfrm>
            <a:off x="3045626" y="4899213"/>
            <a:ext cx="257799" cy="960967"/>
          </a:xfrm>
          <a:prstGeom prst="rect">
            <a:avLst/>
          </a:prstGeom>
          <a:solidFill>
            <a:srgbClr val="7030A0"/>
          </a:solidFill>
          <a:ln>
            <a:solidFill>
              <a:srgbClr val="880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53D01E76-8D29-46CD-B41D-F4CA8628F658}"/>
              </a:ext>
            </a:extLst>
          </p:cNvPr>
          <p:cNvSpPr/>
          <p:nvPr/>
        </p:nvSpPr>
        <p:spPr>
          <a:xfrm>
            <a:off x="3537283" y="4896815"/>
            <a:ext cx="257799" cy="960967"/>
          </a:xfrm>
          <a:prstGeom prst="rect">
            <a:avLst/>
          </a:prstGeom>
          <a:solidFill>
            <a:srgbClr val="7030A0"/>
          </a:solidFill>
          <a:ln>
            <a:solidFill>
              <a:srgbClr val="880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C6998BC8-CE9D-4964-978C-6E1B9AC7D8FB}"/>
              </a:ext>
            </a:extLst>
          </p:cNvPr>
          <p:cNvSpPr/>
          <p:nvPr/>
        </p:nvSpPr>
        <p:spPr>
          <a:xfrm>
            <a:off x="4612384" y="4896815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04C8CBD4-2FB3-42CE-A844-4E4D00765041}"/>
              </a:ext>
            </a:extLst>
          </p:cNvPr>
          <p:cNvSpPr/>
          <p:nvPr/>
        </p:nvSpPr>
        <p:spPr>
          <a:xfrm>
            <a:off x="5078719" y="4894417"/>
            <a:ext cx="257799" cy="960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80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9E719653-F703-451A-B69E-33932179B17B}"/>
              </a:ext>
            </a:extLst>
          </p:cNvPr>
          <p:cNvSpPr/>
          <p:nvPr/>
        </p:nvSpPr>
        <p:spPr>
          <a:xfrm>
            <a:off x="5570376" y="4892019"/>
            <a:ext cx="257799" cy="960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80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1031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497B092-9913-466B-A544-8E1541DB0A4B}"/>
              </a:ext>
            </a:extLst>
          </p:cNvPr>
          <p:cNvSpPr/>
          <p:nvPr/>
        </p:nvSpPr>
        <p:spPr>
          <a:xfrm>
            <a:off x="1905714" y="1178191"/>
            <a:ext cx="358922" cy="358922"/>
          </a:xfrm>
          <a:prstGeom prst="roundRect">
            <a:avLst>
              <a:gd name="adj" fmla="val 45470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94B7470B-7D13-4AFE-9001-3087C5F9E1F2}"/>
              </a:ext>
            </a:extLst>
          </p:cNvPr>
          <p:cNvGrpSpPr/>
          <p:nvPr/>
        </p:nvGrpSpPr>
        <p:grpSpPr>
          <a:xfrm>
            <a:off x="2529989" y="1178191"/>
            <a:ext cx="372218" cy="370137"/>
            <a:chOff x="2529989" y="1178191"/>
            <a:chExt cx="372218" cy="370137"/>
          </a:xfrm>
        </p:grpSpPr>
        <p:sp>
          <p:nvSpPr>
            <p:cNvPr id="6" name="Rectángulo: una sola esquina redondeada 5">
              <a:extLst>
                <a:ext uri="{FF2B5EF4-FFF2-40B4-BE49-F238E27FC236}">
                  <a16:creationId xmlns:a16="http://schemas.microsoft.com/office/drawing/2014/main" id="{48057D8B-F3AE-4D0E-B264-64F5C1DE8909}"/>
                </a:ext>
              </a:extLst>
            </p:cNvPr>
            <p:cNvSpPr/>
            <p:nvPr/>
          </p:nvSpPr>
          <p:spPr>
            <a:xfrm>
              <a:off x="2545840" y="1178191"/>
              <a:ext cx="356367" cy="356367"/>
            </a:xfrm>
            <a:prstGeom prst="round1Rect">
              <a:avLst>
                <a:gd name="adj" fmla="val 45904"/>
              </a:avLst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86005B2-1DD1-430C-B188-10BC1997A742}"/>
                </a:ext>
              </a:extLst>
            </p:cNvPr>
            <p:cNvSpPr/>
            <p:nvPr/>
          </p:nvSpPr>
          <p:spPr>
            <a:xfrm>
              <a:off x="2529989" y="1184645"/>
              <a:ext cx="51286" cy="3589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9E2024E8-F50E-45DC-B627-9B59C3D6A5BB}"/>
                </a:ext>
              </a:extLst>
            </p:cNvPr>
            <p:cNvSpPr/>
            <p:nvPr/>
          </p:nvSpPr>
          <p:spPr>
            <a:xfrm>
              <a:off x="2541894" y="1502609"/>
              <a:ext cx="356367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3" name="Rectángulo: una sola esquina redondeada 12">
            <a:extLst>
              <a:ext uri="{FF2B5EF4-FFF2-40B4-BE49-F238E27FC236}">
                <a16:creationId xmlns:a16="http://schemas.microsoft.com/office/drawing/2014/main" id="{30DD14C8-6AA2-4EA5-9DBC-55CFE3744415}"/>
              </a:ext>
            </a:extLst>
          </p:cNvPr>
          <p:cNvSpPr/>
          <p:nvPr/>
        </p:nvSpPr>
        <p:spPr>
          <a:xfrm rot="16200000">
            <a:off x="3119198" y="1183605"/>
            <a:ext cx="356367" cy="356367"/>
          </a:xfrm>
          <a:prstGeom prst="round1Rect">
            <a:avLst>
              <a:gd name="adj" fmla="val 45904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B79731A-EE9C-43A9-80B9-71236593F620}"/>
              </a:ext>
            </a:extLst>
          </p:cNvPr>
          <p:cNvSpPr/>
          <p:nvPr/>
        </p:nvSpPr>
        <p:spPr>
          <a:xfrm rot="16200000">
            <a:off x="3277089" y="1350719"/>
            <a:ext cx="51286" cy="35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76E1FBB-9A70-4A95-8674-088F3BCA4CA4}"/>
              </a:ext>
            </a:extLst>
          </p:cNvPr>
          <p:cNvSpPr/>
          <p:nvPr/>
        </p:nvSpPr>
        <p:spPr>
          <a:xfrm rot="16200000">
            <a:off x="3288292" y="1342875"/>
            <a:ext cx="3563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7" name="Rectángulo: una sola esquina redondeada 16">
            <a:extLst>
              <a:ext uri="{FF2B5EF4-FFF2-40B4-BE49-F238E27FC236}">
                <a16:creationId xmlns:a16="http://schemas.microsoft.com/office/drawing/2014/main" id="{40CBD395-8D8E-44A9-9DFD-41B7DD68AAAF}"/>
              </a:ext>
            </a:extLst>
          </p:cNvPr>
          <p:cNvSpPr/>
          <p:nvPr/>
        </p:nvSpPr>
        <p:spPr>
          <a:xfrm rot="10800000">
            <a:off x="3657767" y="1169101"/>
            <a:ext cx="356367" cy="356367"/>
          </a:xfrm>
          <a:prstGeom prst="round1Rect">
            <a:avLst>
              <a:gd name="adj" fmla="val 45904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9DD48C4-7A66-4B47-A522-14A48A0F1A1C}"/>
              </a:ext>
            </a:extLst>
          </p:cNvPr>
          <p:cNvSpPr/>
          <p:nvPr/>
        </p:nvSpPr>
        <p:spPr>
          <a:xfrm rot="10800000">
            <a:off x="3978699" y="1162473"/>
            <a:ext cx="51286" cy="35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C9D234E-66FA-4EE9-913D-135DC4B1FB1A}"/>
              </a:ext>
            </a:extLst>
          </p:cNvPr>
          <p:cNvSpPr/>
          <p:nvPr/>
        </p:nvSpPr>
        <p:spPr>
          <a:xfrm rot="10800000">
            <a:off x="3661713" y="1155331"/>
            <a:ext cx="3563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1" name="Rectángulo: una sola esquina redondeada 20">
            <a:extLst>
              <a:ext uri="{FF2B5EF4-FFF2-40B4-BE49-F238E27FC236}">
                <a16:creationId xmlns:a16="http://schemas.microsoft.com/office/drawing/2014/main" id="{A817CA99-413A-4FB5-912E-7D60BD98EDD3}"/>
              </a:ext>
            </a:extLst>
          </p:cNvPr>
          <p:cNvSpPr/>
          <p:nvPr/>
        </p:nvSpPr>
        <p:spPr>
          <a:xfrm rot="5400000">
            <a:off x="4167714" y="1171183"/>
            <a:ext cx="356367" cy="356367"/>
          </a:xfrm>
          <a:prstGeom prst="round1Rect">
            <a:avLst>
              <a:gd name="adj" fmla="val 45904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EDEDFD-81CA-4F80-A212-E9B3947FB715}"/>
              </a:ext>
            </a:extLst>
          </p:cNvPr>
          <p:cNvSpPr/>
          <p:nvPr/>
        </p:nvSpPr>
        <p:spPr>
          <a:xfrm rot="5400000">
            <a:off x="4312523" y="1001514"/>
            <a:ext cx="51286" cy="35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B985F05-0555-4985-A9D8-E131F91F6606}"/>
              </a:ext>
            </a:extLst>
          </p:cNvPr>
          <p:cNvSpPr/>
          <p:nvPr/>
        </p:nvSpPr>
        <p:spPr>
          <a:xfrm rot="5400000">
            <a:off x="3998620" y="1320180"/>
            <a:ext cx="3563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757CAB83-3749-4142-96D1-7C4215CB82BB}"/>
              </a:ext>
            </a:extLst>
          </p:cNvPr>
          <p:cNvSpPr/>
          <p:nvPr/>
        </p:nvSpPr>
        <p:spPr>
          <a:xfrm>
            <a:off x="1847850" y="864394"/>
            <a:ext cx="342900" cy="104775"/>
          </a:xfrm>
          <a:custGeom>
            <a:avLst/>
            <a:gdLst>
              <a:gd name="connsiteX0" fmla="*/ 0 w 342900"/>
              <a:gd name="connsiteY0" fmla="*/ 104775 h 104775"/>
              <a:gd name="connsiteX1" fmla="*/ 176213 w 342900"/>
              <a:gd name="connsiteY1" fmla="*/ 0 h 104775"/>
              <a:gd name="connsiteX2" fmla="*/ 342900 w 342900"/>
              <a:gd name="connsiteY2" fmla="*/ 102394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104775">
                <a:moveTo>
                  <a:pt x="0" y="104775"/>
                </a:moveTo>
                <a:lnTo>
                  <a:pt x="176213" y="0"/>
                </a:lnTo>
                <a:lnTo>
                  <a:pt x="342900" y="102394"/>
                </a:ln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78129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Bernat Cuixart</dc:creator>
  <cp:lastModifiedBy>Bernat Cuixart</cp:lastModifiedBy>
  <cp:revision>22</cp:revision>
  <dcterms:created xsi:type="dcterms:W3CDTF">2022-03-05T19:33:59Z</dcterms:created>
  <dcterms:modified xsi:type="dcterms:W3CDTF">2022-03-05T23:30:42Z</dcterms:modified>
</cp:coreProperties>
</file>