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ef7e1b5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ef7e1b5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ef7e1b5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ef7e1b5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ef7e1b5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8ef7e1b5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8f182a0b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8f182a0b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8f182a0b9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8f182a0b9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8f182a0b9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8f182a0b9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Airport Database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Atakan Cocen, Brian Cox, Marc Dickey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Narrative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86325" y="2078875"/>
            <a:ext cx="38055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/>
              <a:t>Simulate a database that would be useful for employees involved in administration of United States airports and domestic flights.</a:t>
            </a:r>
            <a:endParaRPr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Includes data regarding airports, airlines, flights, planes, employees, etc.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4572025" y="2078875"/>
            <a:ext cx="3842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725" y="705550"/>
            <a:ext cx="4897725" cy="422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554075" y="1853875"/>
            <a:ext cx="4017900" cy="24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Target for our database is to sort through and categorize information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is able to lookup an airport from any of the fifty states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Information such as: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Employees and their information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Type of aircraft/airlines cooperating with the airport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Flights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4572025" y="1853850"/>
            <a:ext cx="4157400" cy="24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GUI made with C#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Home Page has six buttons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Manage Airports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Manage Airlines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Manage Flights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Manage Employees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Manage Customers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Search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Map to display fifty states and details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2780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Softwares and Languages	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501800" y="1853850"/>
            <a:ext cx="4001700" cy="24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 Studio combined with C# (Windows Forms Application)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Microsoft SQL Server Management Studio 2016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2"/>
          </p:nvPr>
        </p:nvSpPr>
        <p:spPr>
          <a:xfrm>
            <a:off x="4643600" y="1853875"/>
            <a:ext cx="3855600" cy="24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Amazon Web Services (AWS)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Erwin Data Modeling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27800" y="57640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Design 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050" y="1268725"/>
            <a:ext cx="6611899" cy="36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727800" y="57640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Design 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50" y="1880325"/>
            <a:ext cx="4377908" cy="23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3473" y="1880325"/>
            <a:ext cx="4556577" cy="23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Snippets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150" y="1853850"/>
            <a:ext cx="7424736" cy="1776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150" y="3722594"/>
            <a:ext cx="6605560" cy="129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153</Words>
  <Application>Microsoft Office PowerPoint</Application>
  <PresentationFormat>On-screen Show 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Lato</vt:lpstr>
      <vt:lpstr>Raleway</vt:lpstr>
      <vt:lpstr>Streamline</vt:lpstr>
      <vt:lpstr>Airport Database</vt:lpstr>
      <vt:lpstr>Project Narrative</vt:lpstr>
      <vt:lpstr>Scope</vt:lpstr>
      <vt:lpstr>Softwares and Languages </vt:lpstr>
      <vt:lpstr>GUI Design </vt:lpstr>
      <vt:lpstr>GUI Design </vt:lpstr>
      <vt:lpstr>Code Snippets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Airport Database</dc:title>
  <cp:lastModifiedBy>Brian Cox</cp:lastModifiedBy>
  <cp:revision>2</cp:revision>
  <dcterms:modified xsi:type="dcterms:W3CDTF">2019-04-29T16:36:46Z</dcterms:modified>
</cp:coreProperties>
</file>