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8" r:id="rId18"/>
    <p:sldId id="300" r:id="rId19"/>
    <p:sldId id="297" r:id="rId20"/>
    <p:sldId id="299" r:id="rId21"/>
  </p:sldIdLst>
  <p:sldSz cx="9144000" cy="5143500" type="screen16x9"/>
  <p:notesSz cx="6858000" cy="9144000"/>
  <p:embeddedFontLst>
    <p:embeddedFont>
      <p:font typeface="Dosis" panose="02010503020202060003" pitchFamily="2" charset="77"/>
      <p:regular r:id="rId23"/>
      <p:bold r:id="rId24"/>
    </p:embeddedFont>
    <p:embeddedFont>
      <p:font typeface="Sniglet" pitchFamily="8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67C3E-68D7-408D-BFA4-F765BE11EE30}">
  <a:tblStyle styleId="{2C667C3E-68D7-408D-BFA4-F765BE11EE3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1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83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4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3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3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5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203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6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81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1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3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45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0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82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5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0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Battle of Neighborhoods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Methodology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Majorly relied on Foursquare API to retrieve all venues of each </a:t>
            </a:r>
            <a:r>
              <a:rPr lang="en-HK" sz="1800" dirty="0" err="1"/>
              <a:t>neighborhoods</a:t>
            </a:r>
            <a:r>
              <a:rPr lang="en-HK" sz="1800" dirty="0"/>
              <a:t>, then group by each </a:t>
            </a:r>
            <a:r>
              <a:rPr lang="en-HK" sz="1800" dirty="0" err="1"/>
              <a:t>neighborhoods</a:t>
            </a:r>
            <a:r>
              <a:rPr lang="en-HK" sz="1800" dirty="0"/>
              <a:t> and to count how many venues before filter top 10 most common venue types of each </a:t>
            </a:r>
            <a:r>
              <a:rPr lang="en-HK" sz="1800" dirty="0" err="1"/>
              <a:t>neighborhoods</a:t>
            </a:r>
            <a:r>
              <a:rPr lang="en-HK" sz="1800" dirty="0"/>
              <a:t>.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dirty="0"/>
              <a:t>We will process the Kennedy Town data in the same way, and see which cluster does Kennedy Town falls in. The </a:t>
            </a:r>
            <a:r>
              <a:rPr lang="en-HK" sz="1800" dirty="0" err="1"/>
              <a:t>Neighborhoods</a:t>
            </a:r>
            <a:r>
              <a:rPr lang="en-HK" sz="1800" dirty="0"/>
              <a:t> in the same cluster should demonstrate similar characteristics as Kennedy Town</a:t>
            </a:r>
          </a:p>
        </p:txBody>
      </p:sp>
    </p:spTree>
    <p:extLst>
      <p:ext uri="{BB962C8B-B14F-4D97-AF65-F5344CB8AC3E}">
        <p14:creationId xmlns:p14="http://schemas.microsoft.com/office/powerpoint/2010/main" val="38904878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838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A snapshot of Toronto’s </a:t>
            </a:r>
            <a:r>
              <a:rPr lang="en-HK" sz="1800" dirty="0" err="1"/>
              <a:t>Neighborhood’s</a:t>
            </a:r>
            <a:r>
              <a:rPr lang="en-HK" sz="1800" dirty="0"/>
              <a:t> most common venues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DB9AE-9A4B-8849-9CFA-A4891745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24" y="2123986"/>
            <a:ext cx="5448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90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A snapshot of Kennedy Town’s </a:t>
            </a:r>
            <a:r>
              <a:rPr lang="en-HK" sz="1800" dirty="0" err="1"/>
              <a:t>Neighborhood’s</a:t>
            </a:r>
            <a:r>
              <a:rPr lang="en-HK" sz="1800" dirty="0"/>
              <a:t> most common venues.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b="1" dirty="0"/>
              <a:t>It seems that Kennedy Town is filled with a lot of restaurants!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68D70-A233-B447-892A-D117F692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24" y="3012937"/>
            <a:ext cx="5461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521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Analysis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used k-means algorithm to divide all </a:t>
            </a:r>
            <a:r>
              <a:rPr lang="en-HK" sz="1800" dirty="0" err="1"/>
              <a:t>neighborhoods</a:t>
            </a:r>
            <a:r>
              <a:rPr lang="en-HK" sz="1800" dirty="0"/>
              <a:t> in Toronto into 10 clusters.</a:t>
            </a:r>
          </a:p>
          <a:p>
            <a:pPr marL="228600" lvl="0">
              <a:buNone/>
            </a:pPr>
            <a:endParaRPr lang="en-HK" sz="1800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B7A1F85-83CF-154A-92AF-CDB8698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05" y="1955965"/>
            <a:ext cx="4968019" cy="30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823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632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6" y="1302836"/>
            <a:ext cx="3975150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Kennedy Town was predicted by the k-means algorithm to be in </a:t>
            </a:r>
            <a:r>
              <a:rPr lang="en-HK" sz="1800" b="1" dirty="0"/>
              <a:t>cluster 3.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r>
              <a:rPr lang="en-HK" sz="1800" dirty="0"/>
              <a:t>Let’s take a look at the </a:t>
            </a:r>
            <a:r>
              <a:rPr lang="en-HK" sz="1800" dirty="0" err="1"/>
              <a:t>neighborhoods</a:t>
            </a:r>
            <a:r>
              <a:rPr lang="en-HK" sz="1800" dirty="0"/>
              <a:t> in Toronto cluster 3: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550064-8F46-3A41-A8B0-B924B535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76" y="1324429"/>
            <a:ext cx="3804141" cy="35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909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89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HK" sz="1800" dirty="0"/>
              <a:t>Taking a look at the most common places in Cluster 3 </a:t>
            </a:r>
            <a:r>
              <a:rPr lang="en-HK" sz="1800" dirty="0" err="1"/>
              <a:t>neighborhoods</a:t>
            </a:r>
            <a:r>
              <a:rPr lang="en-HK" sz="1800" dirty="0"/>
              <a:t>, we see that most of them really contains a lot of restaurants: e.g. Bakery, Hakka Restaurant, Pizza Place, Caribbean Restaurant, Thai Restaurant etc.</a:t>
            </a:r>
          </a:p>
          <a:p>
            <a:pPr>
              <a:buNone/>
            </a:pPr>
            <a:endParaRPr lang="en-HK" sz="1800" dirty="0"/>
          </a:p>
          <a:p>
            <a:pPr>
              <a:buNone/>
            </a:pPr>
            <a:r>
              <a:rPr lang="en-HK" sz="1800" dirty="0"/>
              <a:t>Therefore, from this perspective, the algorithm really works as expected.</a:t>
            </a:r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111960727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91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Most of the restaurants are concentrated in the Cluster 3 </a:t>
            </a:r>
            <a:r>
              <a:rPr lang="en-HK" sz="1800" dirty="0" err="1"/>
              <a:t>Neighborhoods</a:t>
            </a:r>
            <a:r>
              <a:rPr lang="en-HK" sz="1800" dirty="0"/>
              <a:t> in Toronto. </a:t>
            </a:r>
          </a:p>
          <a:p>
            <a:pPr marL="228600" lvl="0">
              <a:buNone/>
            </a:pPr>
            <a:endParaRPr lang="en-HK" sz="1800" dirty="0"/>
          </a:p>
          <a:p>
            <a:pPr marL="228600" lvl="0">
              <a:buNone/>
            </a:pPr>
            <a:r>
              <a:rPr lang="en-HK" sz="1800" dirty="0"/>
              <a:t>I will start searching my new home in those Cluster 3 </a:t>
            </a:r>
            <a:r>
              <a:rPr lang="en-HK" sz="1800" dirty="0" err="1"/>
              <a:t>neighborhoods</a:t>
            </a:r>
            <a:r>
              <a:rPr lang="en-HK" sz="1800" dirty="0"/>
              <a:t>.</a:t>
            </a:r>
            <a:endParaRPr lang="en-HK" sz="1800" b="1" dirty="0"/>
          </a:p>
          <a:p>
            <a:pPr marL="228600" lvl="0">
              <a:buNone/>
            </a:pPr>
            <a:endParaRPr lang="en-HK" sz="1800" b="1" dirty="0"/>
          </a:p>
          <a:p>
            <a:pPr marL="228600" lvl="0">
              <a:buNone/>
            </a:pP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30823202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I am a person living in </a:t>
            </a:r>
            <a:r>
              <a:rPr lang="en-HK" sz="1800" b="1" dirty="0"/>
              <a:t>Hong Kong</a:t>
            </a:r>
            <a:r>
              <a:rPr lang="en-HK" sz="1800" dirty="0"/>
              <a:t>. </a:t>
            </a:r>
          </a:p>
          <a:p>
            <a:pPr marL="228600" lvl="0">
              <a:buNone/>
            </a:pPr>
            <a:r>
              <a:rPr lang="en-HK" sz="1800" dirty="0"/>
              <a:t>I am living in the </a:t>
            </a:r>
            <a:r>
              <a:rPr lang="en-HK" sz="1800" b="1" dirty="0"/>
              <a:t>Kennedy Town region</a:t>
            </a:r>
            <a:r>
              <a:rPr lang="en-HK" sz="1800" dirty="0"/>
              <a:t>, where it is very close to the underground station. The region has a balance of the eastern and western culture. It is easily accessible to the central downtown, but far enough to enjoy a quiet and relaxed environment. Recently, I have been invited by my boss to work in Toronto. The package is a nice deal and I decided to accept it. I am very excited, and at the same time very busy at the preparation work. I am </a:t>
            </a:r>
            <a:r>
              <a:rPr lang="en-HK" sz="1800" b="1" dirty="0"/>
              <a:t>looking for an apartment in Toronto </a:t>
            </a:r>
            <a:r>
              <a:rPr lang="en-HK" sz="1800" dirty="0"/>
              <a:t>which has a similar ambience compared to my current living environment. The question is, </a:t>
            </a:r>
            <a:r>
              <a:rPr lang="en-HK" sz="1800" b="1" u="sng" dirty="0"/>
              <a:t>which </a:t>
            </a:r>
            <a:r>
              <a:rPr lang="en-HK" sz="1800" b="1" u="sng" dirty="0" err="1"/>
              <a:t>Neighborhood</a:t>
            </a:r>
            <a:r>
              <a:rPr lang="en-HK" sz="1800" b="1" u="sng" dirty="0"/>
              <a:t> should I look for</a:t>
            </a:r>
            <a:r>
              <a:rPr lang="en-HK" sz="1800" dirty="0"/>
              <a:t>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3092259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50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Business Problem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To find a </a:t>
            </a:r>
            <a:r>
              <a:rPr lang="en-HK" sz="1800" dirty="0" err="1"/>
              <a:t>neighborhood</a:t>
            </a:r>
            <a:r>
              <a:rPr lang="en-HK" sz="1800" dirty="0"/>
              <a:t> in Toronto that exhibits the closest characteristics compared to my current home: Kennedy town. The steps could include:</a:t>
            </a:r>
          </a:p>
          <a:p>
            <a:pPr marL="228600" lvl="0">
              <a:buNone/>
            </a:pPr>
            <a:endParaRPr lang="en-HK" sz="1800" dirty="0"/>
          </a:p>
          <a:p>
            <a:pPr marL="571500" lvl="0" indent="-342900">
              <a:buAutoNum type="arabicPeriod"/>
            </a:pPr>
            <a:r>
              <a:rPr lang="en-HK" sz="1800" dirty="0"/>
              <a:t>Getting the characteristics of Kennedy Town</a:t>
            </a:r>
          </a:p>
          <a:p>
            <a:pPr marL="571500" lvl="0" indent="-342900">
              <a:buAutoNum type="arabicPeriod"/>
            </a:pPr>
            <a:r>
              <a:rPr lang="en-HK" sz="1800" dirty="0"/>
              <a:t>Matching the characteristics of Kennedy Town to a </a:t>
            </a:r>
            <a:r>
              <a:rPr lang="en-HK" sz="1800" dirty="0" err="1"/>
              <a:t>neighborhood</a:t>
            </a:r>
            <a:r>
              <a:rPr lang="en-HK" sz="1800" dirty="0"/>
              <a:t> (or a few </a:t>
            </a:r>
            <a:r>
              <a:rPr lang="en-HK" sz="1800" dirty="0" err="1"/>
              <a:t>neighborhoods</a:t>
            </a:r>
            <a:r>
              <a:rPr lang="en-HK" sz="1800" dirty="0"/>
              <a:t>) in Toronto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55253443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531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– Toronto Data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will use the Toronto Data we have prepared in week 3.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B7EBB-F2C6-BF4F-BEA0-D00173FE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34" y="2296048"/>
            <a:ext cx="5151120" cy="16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9427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– Kenney Town Data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HK" sz="1800" dirty="0"/>
              <a:t>We will use foursquare to get the Kennedy Town data.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49C44B3-357F-2542-904D-C96982B8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891367"/>
            <a:ext cx="4301153" cy="256649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4CBCB-F997-6B4E-8C3F-3080213F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64" y="2879026"/>
            <a:ext cx="4257522" cy="15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876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851A-7448-484D-9C52-A25F295FB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47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468</Words>
  <Application>Microsoft Macintosh PowerPoint</Application>
  <PresentationFormat>On-screen Show (16:9)</PresentationFormat>
  <Paragraphs>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Dosis</vt:lpstr>
      <vt:lpstr>Arial</vt:lpstr>
      <vt:lpstr>Sniglet</vt:lpstr>
      <vt:lpstr>Friar template</vt:lpstr>
      <vt:lpstr>The Battle of Neighborhoods</vt:lpstr>
      <vt:lpstr>Introduction</vt:lpstr>
      <vt:lpstr>Introduction</vt:lpstr>
      <vt:lpstr>Business Problem</vt:lpstr>
      <vt:lpstr>Business Problem</vt:lpstr>
      <vt:lpstr>Data</vt:lpstr>
      <vt:lpstr>Data – Toronto Data</vt:lpstr>
      <vt:lpstr>Data – Kenney Town Data</vt:lpstr>
      <vt:lpstr>Methodology</vt:lpstr>
      <vt:lpstr>Methodology</vt:lpstr>
      <vt:lpstr>Analysis</vt:lpstr>
      <vt:lpstr>Analysis</vt:lpstr>
      <vt:lpstr>Analysis</vt:lpstr>
      <vt:lpstr>Analysis</vt:lpstr>
      <vt:lpstr>Results</vt:lpstr>
      <vt:lpstr>Results</vt:lpstr>
      <vt:lpstr>Discussion</vt:lpstr>
      <vt:lpstr>Discussion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cp:lastModifiedBy>Chan, Brian</cp:lastModifiedBy>
  <cp:revision>3</cp:revision>
  <dcterms:modified xsi:type="dcterms:W3CDTF">2020-01-19T04:23:06Z</dcterms:modified>
</cp:coreProperties>
</file>