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5" r:id="rId17"/>
    <p:sldId id="298" r:id="rId18"/>
    <p:sldId id="300" r:id="rId19"/>
    <p:sldId id="297" r:id="rId20"/>
    <p:sldId id="299" r:id="rId21"/>
  </p:sldIdLst>
  <p:sldSz cx="9144000" cy="5143500" type="screen16x9"/>
  <p:notesSz cx="6858000" cy="9144000"/>
  <p:embeddedFontLst>
    <p:embeddedFont>
      <p:font typeface="Dosis" panose="02010503020202060003" pitchFamily="2" charset="77"/>
      <p:regular r:id="rId23"/>
      <p:bold r:id="rId24"/>
    </p:embeddedFont>
    <p:embeddedFont>
      <p:font typeface="Sniglet" pitchFamily="8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667C3E-68D7-408D-BFA4-F765BE11EE30}">
  <a:tblStyle styleId="{2C667C3E-68D7-408D-BFA4-F765BE11EE3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115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20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83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46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63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53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56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203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26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81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1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3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45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0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82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85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0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Battle of Neighborhoods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Methodology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Majorly relied on Foursquare API to retrieve all venues of each </a:t>
            </a:r>
            <a:r>
              <a:rPr lang="en-HK" sz="1800" dirty="0" err="1"/>
              <a:t>neighborhoods</a:t>
            </a:r>
            <a:r>
              <a:rPr lang="en-HK" sz="1800" dirty="0"/>
              <a:t>, then group by each </a:t>
            </a:r>
            <a:r>
              <a:rPr lang="en-HK" sz="1800" dirty="0" err="1"/>
              <a:t>neighborhoods</a:t>
            </a:r>
            <a:r>
              <a:rPr lang="en-HK" sz="1800" dirty="0"/>
              <a:t> and to count how many venues before filter top 10 most common venue types of each </a:t>
            </a:r>
            <a:r>
              <a:rPr lang="en-HK" sz="1800" dirty="0" err="1"/>
              <a:t>neighborhoods</a:t>
            </a:r>
            <a:r>
              <a:rPr lang="en-HK" sz="1800" dirty="0"/>
              <a:t>.</a:t>
            </a:r>
          </a:p>
          <a:p>
            <a:pPr marL="228600" lvl="0">
              <a:buNone/>
            </a:pPr>
            <a:endParaRPr lang="en-HK" sz="1800" dirty="0"/>
          </a:p>
          <a:p>
            <a:pPr marL="228600" lvl="0">
              <a:buNone/>
            </a:pPr>
            <a:r>
              <a:rPr lang="en-HK" sz="1800" dirty="0"/>
              <a:t>We will process the Kennedy Town data in the same way, and see which cluster does Kennedy Town falls in. The </a:t>
            </a:r>
            <a:r>
              <a:rPr lang="en-HK" sz="1800" dirty="0" err="1"/>
              <a:t>Neighborhoods</a:t>
            </a:r>
            <a:r>
              <a:rPr lang="en-HK" sz="1800" dirty="0"/>
              <a:t> in the same cluster should demonstrate similar characteristics as Kennedy Town</a:t>
            </a:r>
          </a:p>
        </p:txBody>
      </p:sp>
    </p:spTree>
    <p:extLst>
      <p:ext uri="{BB962C8B-B14F-4D97-AF65-F5344CB8AC3E}">
        <p14:creationId xmlns:p14="http://schemas.microsoft.com/office/powerpoint/2010/main" val="38904878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838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A snapshot of Toronto’s </a:t>
            </a:r>
            <a:r>
              <a:rPr lang="en-HK" sz="1800" dirty="0" err="1"/>
              <a:t>Neighborhood’s</a:t>
            </a:r>
            <a:r>
              <a:rPr lang="en-HK" sz="1800" dirty="0"/>
              <a:t> most common venues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DB9AE-9A4B-8849-9CFA-A4891745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24" y="2123986"/>
            <a:ext cx="5448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90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A snapshot of Kennedy Town’s </a:t>
            </a:r>
            <a:r>
              <a:rPr lang="en-HK" sz="1800" dirty="0" err="1"/>
              <a:t>Neighborhood’s</a:t>
            </a:r>
            <a:r>
              <a:rPr lang="en-HK" sz="1800" dirty="0"/>
              <a:t> most common venues.</a:t>
            </a:r>
          </a:p>
          <a:p>
            <a:pPr marL="228600" lvl="0">
              <a:buNone/>
            </a:pPr>
            <a:endParaRPr lang="en-HK" sz="1800" dirty="0"/>
          </a:p>
          <a:p>
            <a:pPr marL="228600" lvl="0">
              <a:buNone/>
            </a:pPr>
            <a:r>
              <a:rPr lang="en-HK" sz="1800" b="1" dirty="0"/>
              <a:t>It seems that Kennedy Town is filled with a lot of restaurants!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68D70-A233-B447-892A-D117F692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24" y="3012937"/>
            <a:ext cx="5461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521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We used k-means algorithm to divide all </a:t>
            </a:r>
            <a:r>
              <a:rPr lang="en-HK" sz="1800" dirty="0" err="1"/>
              <a:t>neighborhoods</a:t>
            </a:r>
            <a:r>
              <a:rPr lang="en-HK" sz="1800" dirty="0"/>
              <a:t> in Toronto into 10 clusters.</a:t>
            </a:r>
          </a:p>
          <a:p>
            <a:pPr marL="228600" lvl="0">
              <a:buNone/>
            </a:pPr>
            <a:endParaRPr lang="en-HK" sz="1800" dirty="0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EFD737A-7EE2-BA4A-8062-0B852D75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11" y="1969756"/>
            <a:ext cx="5104213" cy="30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823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632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6" y="1302836"/>
            <a:ext cx="6140398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Kennedy Town was predicted by the k-means algorithm to be in </a:t>
            </a:r>
            <a:r>
              <a:rPr lang="en-HK" sz="1800" b="1" dirty="0"/>
              <a:t>cluster 7.</a:t>
            </a:r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r>
              <a:rPr lang="en-HK" sz="1800" dirty="0"/>
              <a:t>Let’s take a look at the top </a:t>
            </a:r>
            <a:r>
              <a:rPr lang="en-HK" sz="1800" dirty="0" err="1"/>
              <a:t>neighborhoods</a:t>
            </a:r>
            <a:r>
              <a:rPr lang="en-HK" sz="1800" dirty="0"/>
              <a:t> in Toronto cluster 7:</a:t>
            </a:r>
          </a:p>
          <a:p>
            <a:pPr marL="228600" lvl="0">
              <a:buNone/>
            </a:pPr>
            <a:endParaRPr lang="en-HK" sz="1800" dirty="0"/>
          </a:p>
          <a:p>
            <a:pPr marL="228600" lvl="0">
              <a:buNone/>
            </a:pPr>
            <a:r>
              <a:rPr lang="en-HK" sz="1800" dirty="0"/>
              <a:t> - Highland Creek</a:t>
            </a:r>
          </a:p>
          <a:p>
            <a:pPr marL="228600" lvl="0">
              <a:buNone/>
            </a:pPr>
            <a:r>
              <a:rPr lang="en-HK" sz="1800" dirty="0"/>
              <a:t> - Rouge Hill</a:t>
            </a:r>
          </a:p>
          <a:p>
            <a:pPr marL="228600" lvl="0">
              <a:buNone/>
            </a:pPr>
            <a:r>
              <a:rPr lang="en-HK" sz="1800" dirty="0"/>
              <a:t> - Port Union</a:t>
            </a:r>
            <a:br>
              <a:rPr lang="en-HK" sz="1800" dirty="0"/>
            </a:br>
            <a:r>
              <a:rPr lang="en-HK" sz="1800" dirty="0"/>
              <a:t> - Scarborough Village</a:t>
            </a:r>
          </a:p>
          <a:p>
            <a:pPr marL="228600" lvl="0">
              <a:buNone/>
            </a:pPr>
            <a:r>
              <a:rPr lang="en-HK" sz="1800" dirty="0"/>
              <a:t> - </a:t>
            </a:r>
            <a:r>
              <a:rPr lang="en-HK" sz="1800" dirty="0" err="1"/>
              <a:t>Cliffcrest</a:t>
            </a:r>
            <a:r>
              <a:rPr lang="en-HK" sz="1800" dirty="0"/>
              <a:t>, Cliffside, </a:t>
            </a:r>
          </a:p>
          <a:p>
            <a:pPr marL="228600" lvl="0">
              <a:buNone/>
            </a:pPr>
            <a:r>
              <a:rPr lang="en-HK" sz="1800" dirty="0"/>
              <a:t> - Scarborough Village West</a:t>
            </a:r>
          </a:p>
          <a:p>
            <a:pPr marL="228600" lvl="0">
              <a:buNone/>
            </a:pPr>
            <a:r>
              <a:rPr lang="en-HK" sz="1800" dirty="0"/>
              <a:t> - Birch Cliff</a:t>
            </a:r>
            <a:br>
              <a:rPr lang="en-HK" sz="1800" dirty="0"/>
            </a:br>
            <a:r>
              <a:rPr lang="en-HK" sz="1800" dirty="0"/>
              <a:t> - Cliffside West</a:t>
            </a:r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193460909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89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Discussion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HK" sz="1800" dirty="0"/>
              <a:t>Taking a look at the most common places in Cluster 7 </a:t>
            </a:r>
            <a:r>
              <a:rPr lang="en-HK" sz="1800" dirty="0" err="1"/>
              <a:t>neighborhoods</a:t>
            </a:r>
            <a:r>
              <a:rPr lang="en-HK" sz="1800" dirty="0"/>
              <a:t>, we see that most of them really contains a lot of restaurants: e.g. Bakery, Hakka Restaurant, Pizza Place, Caribbean Restaurant, Thai Restaurant etc.</a:t>
            </a:r>
          </a:p>
          <a:p>
            <a:pPr>
              <a:buNone/>
            </a:pPr>
            <a:endParaRPr lang="en-HK" sz="1800" dirty="0"/>
          </a:p>
          <a:p>
            <a:pPr>
              <a:buNone/>
            </a:pPr>
            <a:r>
              <a:rPr lang="en-HK" sz="1800" dirty="0"/>
              <a:t>Therefore, from this perspective, the algorithm really works as expected.</a:t>
            </a:r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111960727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291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Most of the restaurants are concentrated in the Cluster 7 </a:t>
            </a:r>
            <a:r>
              <a:rPr lang="en-HK" sz="1800" dirty="0" err="1"/>
              <a:t>Neighborhoods</a:t>
            </a:r>
            <a:r>
              <a:rPr lang="en-HK" sz="1800" dirty="0"/>
              <a:t> in Toronto. </a:t>
            </a:r>
          </a:p>
          <a:p>
            <a:pPr marL="228600" lvl="0">
              <a:buNone/>
            </a:pPr>
            <a:endParaRPr lang="en-HK" sz="1800" dirty="0"/>
          </a:p>
          <a:p>
            <a:pPr marL="228600" lvl="0">
              <a:buNone/>
            </a:pPr>
            <a:r>
              <a:rPr lang="en-HK" sz="1800" dirty="0"/>
              <a:t>I will start searching my new home in those </a:t>
            </a:r>
            <a:r>
              <a:rPr lang="en-HK" sz="1800"/>
              <a:t>Cluster 7 </a:t>
            </a:r>
            <a:r>
              <a:rPr lang="en-HK" sz="1800" dirty="0" err="1"/>
              <a:t>neighborhoods</a:t>
            </a:r>
            <a:r>
              <a:rPr lang="en-HK" sz="1800" dirty="0"/>
              <a:t>.</a:t>
            </a:r>
            <a:endParaRPr lang="en-HK" sz="1800" b="1" dirty="0"/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30823202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I am a person living in </a:t>
            </a:r>
            <a:r>
              <a:rPr lang="en-HK" sz="1800" b="1" dirty="0"/>
              <a:t>Hong Kong</a:t>
            </a:r>
            <a:r>
              <a:rPr lang="en-HK" sz="1800" dirty="0"/>
              <a:t>. </a:t>
            </a:r>
          </a:p>
          <a:p>
            <a:pPr marL="228600" lvl="0">
              <a:buNone/>
            </a:pPr>
            <a:r>
              <a:rPr lang="en-HK" sz="1800" dirty="0"/>
              <a:t>I am living in the </a:t>
            </a:r>
            <a:r>
              <a:rPr lang="en-HK" sz="1800" b="1" dirty="0"/>
              <a:t>Kennedy Town region</a:t>
            </a:r>
            <a:r>
              <a:rPr lang="en-HK" sz="1800" dirty="0"/>
              <a:t>, where it is very close to the underground station. The region has a balance of the eastern and western culture. It is easily accessible to the central downtown, but far enough to enjoy a quiet and relaxed environment. Recently, I have been invited by my boss to work in Toronto. The package is a nice deal and I decided to accept it. I am very excited, and at the same time very busy at the preparation work. I am </a:t>
            </a:r>
            <a:r>
              <a:rPr lang="en-HK" sz="1800" b="1" dirty="0"/>
              <a:t>looking for an apartment in Toronto </a:t>
            </a:r>
            <a:r>
              <a:rPr lang="en-HK" sz="1800" dirty="0"/>
              <a:t>which has a similar ambience compared to my current living environment. The question is, </a:t>
            </a:r>
            <a:r>
              <a:rPr lang="en-HK" sz="1800" b="1" u="sng" dirty="0"/>
              <a:t>which </a:t>
            </a:r>
            <a:r>
              <a:rPr lang="en-HK" sz="1800" b="1" u="sng" dirty="0" err="1"/>
              <a:t>Neighborhood</a:t>
            </a:r>
            <a:r>
              <a:rPr lang="en-HK" sz="1800" b="1" u="sng" dirty="0"/>
              <a:t> should I look for</a:t>
            </a:r>
            <a:r>
              <a:rPr lang="en-HK" sz="1800" dirty="0"/>
              <a:t>?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3092259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50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Business Problem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To find a </a:t>
            </a:r>
            <a:r>
              <a:rPr lang="en-HK" sz="1800" dirty="0" err="1"/>
              <a:t>neighborhood</a:t>
            </a:r>
            <a:r>
              <a:rPr lang="en-HK" sz="1800" dirty="0"/>
              <a:t> in Toronto that exhibits the closest characteristics compared to my current home: Kennedy town. The steps could include:</a:t>
            </a:r>
          </a:p>
          <a:p>
            <a:pPr marL="228600" lvl="0">
              <a:buNone/>
            </a:pPr>
            <a:endParaRPr lang="en-HK" sz="1800" dirty="0"/>
          </a:p>
          <a:p>
            <a:pPr marL="571500" lvl="0" indent="-342900">
              <a:buAutoNum type="arabicPeriod"/>
            </a:pPr>
            <a:r>
              <a:rPr lang="en-HK" sz="1800" dirty="0"/>
              <a:t>Getting the characteristics of Kennedy Town</a:t>
            </a:r>
          </a:p>
          <a:p>
            <a:pPr marL="571500" lvl="0" indent="-342900">
              <a:buAutoNum type="arabicPeriod"/>
            </a:pPr>
            <a:r>
              <a:rPr lang="en-HK" sz="1800" dirty="0"/>
              <a:t>Matching the characteristics of Kennedy Town to a </a:t>
            </a:r>
            <a:r>
              <a:rPr lang="en-HK" sz="1800" dirty="0" err="1"/>
              <a:t>neighborhood</a:t>
            </a:r>
            <a:r>
              <a:rPr lang="en-HK" sz="1800" dirty="0"/>
              <a:t> (or a few </a:t>
            </a:r>
            <a:r>
              <a:rPr lang="en-HK" sz="1800" dirty="0" err="1"/>
              <a:t>neighborhoods</a:t>
            </a:r>
            <a:r>
              <a:rPr lang="en-HK" sz="1800" dirty="0"/>
              <a:t>) in Toronto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55253443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531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– Toronto Data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We will use the Toronto Data we have prepared in week 3.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B7EBB-F2C6-BF4F-BEA0-D00173FE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34" y="2296048"/>
            <a:ext cx="5151120" cy="16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9427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– Kenney Town Data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We will use foursquare to get the Kennedy Town data.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49C44B3-357F-2542-904D-C96982B8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891367"/>
            <a:ext cx="4301153" cy="256649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34CBCB-F997-6B4E-8C3F-3080213F6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64" y="2879026"/>
            <a:ext cx="4257522" cy="15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876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475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506</Words>
  <Application>Microsoft Macintosh PowerPoint</Application>
  <PresentationFormat>On-screen Show (16:9)</PresentationFormat>
  <Paragraphs>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Dosis</vt:lpstr>
      <vt:lpstr>Arial</vt:lpstr>
      <vt:lpstr>Sniglet</vt:lpstr>
      <vt:lpstr>Friar template</vt:lpstr>
      <vt:lpstr>The Battle of Neighborhoods</vt:lpstr>
      <vt:lpstr>Introduction</vt:lpstr>
      <vt:lpstr>Introduction</vt:lpstr>
      <vt:lpstr>Business Problem</vt:lpstr>
      <vt:lpstr>Business Problem</vt:lpstr>
      <vt:lpstr>Data</vt:lpstr>
      <vt:lpstr>Data – Toronto Data</vt:lpstr>
      <vt:lpstr>Data – Kenney Town Data</vt:lpstr>
      <vt:lpstr>Methodology</vt:lpstr>
      <vt:lpstr>Methodology</vt:lpstr>
      <vt:lpstr>Analysis</vt:lpstr>
      <vt:lpstr>Analysis</vt:lpstr>
      <vt:lpstr>Analysis</vt:lpstr>
      <vt:lpstr>Analysis</vt:lpstr>
      <vt:lpstr>Results</vt:lpstr>
      <vt:lpstr>Results</vt:lpstr>
      <vt:lpstr>Discussion</vt:lpstr>
      <vt:lpstr>Discussion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cp:lastModifiedBy>Chan, Brian</cp:lastModifiedBy>
  <cp:revision>6</cp:revision>
  <dcterms:modified xsi:type="dcterms:W3CDTF">2020-01-20T13:05:25Z</dcterms:modified>
</cp:coreProperties>
</file>