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56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890" y="4352348"/>
            <a:ext cx="11967109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 SSA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</a:t>
            </a:r>
            <a:r>
              <a:rPr lang="en-US" dirty="0" err="1" smtClean="0"/>
              <a:t>Φ</a:t>
            </a:r>
            <a:r>
              <a:rPr lang="en-US" dirty="0" smtClean="0"/>
              <a:t> in 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performed at </a:t>
            </a:r>
            <a:r>
              <a:rPr lang="en-US" dirty="0" err="1"/>
              <a:t>Φ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may not be useful </a:t>
            </a:r>
            <a:endParaRPr lang="en-US" dirty="0"/>
          </a:p>
          <a:p>
            <a:r>
              <a:rPr lang="en-US" dirty="0" smtClean="0"/>
              <a:t>Joined </a:t>
            </a:r>
            <a:r>
              <a:rPr lang="en-US" dirty="0"/>
              <a:t>value may not be used later in the </a:t>
            </a:r>
            <a:r>
              <a:rPr lang="en-US" dirty="0" smtClean="0"/>
              <a:t>program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So why leave it in?)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dead code elimination to kill useless </a:t>
            </a:r>
            <a:r>
              <a:rPr lang="en-US" dirty="0" err="1"/>
              <a:t>Φs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smtClean="0"/>
              <a:t>Subsequent </a:t>
            </a:r>
            <a:r>
              <a:rPr lang="en-US" dirty="0"/>
              <a:t>register allocation will map </a:t>
            </a:r>
            <a:r>
              <a:rPr lang="en-US" dirty="0" smtClean="0"/>
              <a:t>the variables</a:t>
            </a:r>
            <a:br>
              <a:rPr lang="en-US" dirty="0" smtClean="0"/>
            </a:br>
            <a:r>
              <a:rPr lang="en-US" dirty="0" smtClean="0"/>
              <a:t>onto </a:t>
            </a:r>
            <a:r>
              <a:rPr lang="en-US" dirty="0"/>
              <a:t>the actual set of machine register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1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efficiency in practice</a:t>
            </a:r>
            <a:endParaRPr lang="en-US" dirty="0"/>
          </a:p>
        </p:txBody>
      </p:sp>
      <p:pic>
        <p:nvPicPr>
          <p:cNvPr id="4" name="Picture 3" descr="Screen Shot 2015-10-13 at 10.35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29" y="1655799"/>
            <a:ext cx="92329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IR must be in SSA all the time</a:t>
            </a:r>
          </a:p>
          <a:p>
            <a:pPr lvl="1"/>
            <a:r>
              <a:rPr lang="en-US" sz="2800" dirty="0" smtClean="0"/>
              <a:t>Checked at boundaries of passes</a:t>
            </a:r>
          </a:p>
          <a:p>
            <a:pPr lvl="1"/>
            <a:r>
              <a:rPr lang="en-US" sz="2800" dirty="0" smtClean="0"/>
              <a:t>No time wasted converting automatically IR to its SSA form</a:t>
            </a:r>
          </a:p>
          <a:p>
            <a:pPr lvl="1"/>
            <a:r>
              <a:rPr lang="en-US" sz="2800" dirty="0" smtClean="0"/>
              <a:t>CAT designed with this constraint in mind</a:t>
            </a:r>
          </a:p>
          <a:p>
            <a:r>
              <a:rPr lang="en-US" sz="3200" dirty="0" err="1" smtClean="0"/>
              <a:t>Φ</a:t>
            </a:r>
            <a:r>
              <a:rPr lang="en-US" sz="3200" dirty="0" smtClean="0"/>
              <a:t> instructions only at the top of a basic block</a:t>
            </a:r>
          </a:p>
          <a:p>
            <a:r>
              <a:rPr lang="en-US" sz="3200" dirty="0"/>
              <a:t>Must have exactly 1 entry for every </a:t>
            </a:r>
            <a:r>
              <a:rPr lang="en-US" sz="3200" dirty="0" smtClean="0"/>
              <a:t>predecessor</a:t>
            </a:r>
          </a:p>
          <a:p>
            <a:r>
              <a:rPr lang="en-US" sz="3200" dirty="0" smtClean="0"/>
              <a:t>Must </a:t>
            </a:r>
            <a:r>
              <a:rPr lang="en-US" sz="3200" dirty="0"/>
              <a:t>have at least one </a:t>
            </a:r>
            <a:r>
              <a:rPr lang="en-US" sz="3200" dirty="0" smtClean="0"/>
              <a:t>entry</a:t>
            </a:r>
            <a:endParaRPr lang="en-US" sz="3200" dirty="0"/>
          </a:p>
          <a:p>
            <a:r>
              <a:rPr lang="en-US" sz="3200" dirty="0" smtClean="0"/>
              <a:t>May </a:t>
            </a:r>
            <a:r>
              <a:rPr lang="en-US" sz="3200" dirty="0"/>
              <a:t>include </a:t>
            </a:r>
            <a:r>
              <a:rPr lang="en-US" sz="3200" i="1" dirty="0" err="1"/>
              <a:t>undef</a:t>
            </a:r>
            <a:r>
              <a:rPr lang="en-US" sz="3200" dirty="0"/>
              <a:t> values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054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in LLVM: how to survive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Let’s say we have a variable defined multiple times</a:t>
            </a:r>
          </a:p>
          <a:p>
            <a:endParaRPr lang="en-US" sz="3200" dirty="0" smtClean="0"/>
          </a:p>
          <a:p>
            <a:r>
              <a:rPr lang="en-US" sz="3200" dirty="0" smtClean="0"/>
              <a:t>How should we generate LLVM IR in SSA?</a:t>
            </a:r>
          </a:p>
          <a:p>
            <a:endParaRPr lang="en-US" sz="3200" dirty="0" smtClean="0"/>
          </a:p>
          <a:p>
            <a:r>
              <a:rPr lang="en-US" sz="3200" dirty="0" smtClean="0"/>
              <a:t>Idea:</a:t>
            </a:r>
          </a:p>
          <a:p>
            <a:pPr lvl="1"/>
            <a:r>
              <a:rPr lang="en-US" sz="2800" dirty="0"/>
              <a:t>M</a:t>
            </a:r>
            <a:r>
              <a:rPr lang="en-US" sz="2800" dirty="0" smtClean="0"/>
              <a:t>emory isn’t in SSA, just registers (e.g., stack locations---</a:t>
            </a:r>
            <a:r>
              <a:rPr lang="en-US" sz="2800" dirty="0" err="1" smtClean="0"/>
              <a:t>alloca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Exploit already existing passes to reduce inefficiencies (mem2reg)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413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mem2reg LLVM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LLVM IR is natively SSA </a:t>
            </a:r>
            <a:endParaRPr lang="en-US" dirty="0"/>
          </a:p>
          <a:p>
            <a:pPr lvl="1"/>
            <a:r>
              <a:rPr lang="en-US" dirty="0"/>
              <a:t>An Instruction is the same thing as the Value it produces </a:t>
            </a:r>
            <a:endParaRPr lang="en-US" dirty="0"/>
          </a:p>
          <a:p>
            <a:pPr lvl="1"/>
            <a:r>
              <a:rPr lang="en-US" dirty="0"/>
              <a:t>%foo = </a:t>
            </a:r>
            <a:r>
              <a:rPr lang="en-US" dirty="0" err="1"/>
              <a:t>inst</a:t>
            </a:r>
            <a:r>
              <a:rPr lang="en-US" dirty="0"/>
              <a:t> in the LLVM IR just gives a name to </a:t>
            </a:r>
            <a:r>
              <a:rPr lang="en-US" dirty="0" err="1"/>
              <a:t>inst</a:t>
            </a:r>
            <a:r>
              <a:rPr lang="en-US" dirty="0"/>
              <a:t> in the syntax;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%</a:t>
            </a:r>
            <a:r>
              <a:rPr lang="en-US" b="1" dirty="0"/>
              <a:t>foo does not exist inside the compiler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may be nontrivial for frontends to emit SSA directly </a:t>
            </a:r>
            <a:endParaRPr lang="en-US" dirty="0"/>
          </a:p>
          <a:p>
            <a:r>
              <a:rPr lang="en-US" dirty="0"/>
              <a:t>mem2reg understands certain use </a:t>
            </a:r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frontends use to emit “variables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mem2reg maps memory locations to registers when possible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mem2reg LLVM pass</a:t>
            </a:r>
            <a:endParaRPr lang="en-US" dirty="0"/>
          </a:p>
        </p:txBody>
      </p:sp>
      <p:pic>
        <p:nvPicPr>
          <p:cNvPr id="4" name="Picture 3" descr="Screen Shot 2015-10-13 at 10.5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0" y="1508197"/>
            <a:ext cx="10097496" cy="52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em2reg might add new instructions</a:t>
            </a:r>
            <a:endParaRPr lang="en-US" dirty="0"/>
          </a:p>
        </p:txBody>
      </p:sp>
      <p:pic>
        <p:nvPicPr>
          <p:cNvPr id="4" name="Picture 3" descr="Screen Shot 2015-10-13 at 11.0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0" y="1600807"/>
            <a:ext cx="9442187" cy="52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8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em2reg get confused easily</a:t>
            </a:r>
            <a:endParaRPr lang="en-US" dirty="0"/>
          </a:p>
        </p:txBody>
      </p:sp>
      <p:pic>
        <p:nvPicPr>
          <p:cNvPr id="4" name="Picture 3" descr="Screen Shot 2015-10-13 at 11.02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3" y="1571346"/>
            <a:ext cx="10926995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It’s a Static Single Assignment (SSA) representation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 variable is set only by one instruction in the function body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%</a:t>
            </a:r>
            <a:r>
              <a:rPr lang="en-US" sz="2800" dirty="0" err="1" smtClean="0">
                <a:latin typeface="+mj-lt"/>
              </a:rPr>
              <a:t>myVar</a:t>
            </a:r>
            <a:r>
              <a:rPr lang="en-US" sz="2800" dirty="0" smtClean="0">
                <a:latin typeface="+mj-lt"/>
              </a:rPr>
              <a:t> = …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 static assignment can be executed more than once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164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and not SSA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997"/>
            <a:ext cx="10113817" cy="10109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float 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 (float par1, float par2, float par3){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	return (par1 * par2) + par3;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882500"/>
            <a:ext cx="10113816" cy="185607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2 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%</a:t>
            </a:r>
            <a:r>
              <a:rPr lang="en-US" sz="2800" dirty="0" smtClean="0">
                <a:latin typeface="+mj-lt"/>
              </a:rPr>
              <a:t>2 }</a:t>
            </a:r>
            <a:endParaRPr lang="en-US" sz="28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854361"/>
            <a:ext cx="10113816" cy="184691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%1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%1 }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rot="20171768">
            <a:off x="3976215" y="3355535"/>
            <a:ext cx="253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NOT SSA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4781" y="5907579"/>
            <a:ext cx="123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SSA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1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analysis </a:t>
            </a:r>
            <a:r>
              <a:rPr lang="en-US" dirty="0"/>
              <a:t>needs to represent facts at every program point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if</a:t>
            </a:r>
            <a:endParaRPr lang="en-US" dirty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a lot of facts and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there </a:t>
            </a:r>
            <a:r>
              <a:rPr lang="en-US" dirty="0"/>
              <a:t>are a lot of program points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potentially </a:t>
            </a:r>
            <a:r>
              <a:rPr lang="en-US" dirty="0"/>
              <a:t>takes a lot of space/time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SSA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1440" y="2461446"/>
            <a:ext cx="10503673" cy="185607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2 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%</a:t>
            </a:r>
            <a:r>
              <a:rPr lang="en-US" sz="2800" dirty="0" smtClean="0">
                <a:latin typeface="+mj-lt"/>
              </a:rPr>
              <a:t>2 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49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5-10-13 at 10.0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548048"/>
            <a:ext cx="10617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Instead, we’d like to use a sparse </a:t>
            </a:r>
            <a:r>
              <a:rPr lang="en-US" sz="3200" dirty="0" smtClean="0"/>
              <a:t>representation</a:t>
            </a:r>
          </a:p>
          <a:p>
            <a:pPr lvl="1"/>
            <a:r>
              <a:rPr lang="en-US" sz="2800" dirty="0" smtClean="0"/>
              <a:t>Only </a:t>
            </a:r>
            <a:r>
              <a:rPr lang="en-US" sz="2800" dirty="0"/>
              <a:t>propagate facts about x where they’re needed </a:t>
            </a:r>
          </a:p>
          <a:p>
            <a:endParaRPr lang="en-US" dirty="0" smtClean="0"/>
          </a:p>
          <a:p>
            <a:r>
              <a:rPr lang="en-US" sz="3200" dirty="0" smtClean="0"/>
              <a:t>Enter </a:t>
            </a:r>
            <a:r>
              <a:rPr lang="en-US" sz="3200" b="1" dirty="0" smtClean="0"/>
              <a:t>static </a:t>
            </a:r>
            <a:r>
              <a:rPr lang="en-US" sz="3200" b="1" dirty="0"/>
              <a:t>single assignment </a:t>
            </a:r>
            <a:r>
              <a:rPr lang="en-US" sz="3200" dirty="0" smtClean="0"/>
              <a:t>form</a:t>
            </a:r>
            <a:endParaRPr lang="en-US" sz="3200" dirty="0"/>
          </a:p>
          <a:p>
            <a:pPr lvl="1"/>
            <a:r>
              <a:rPr lang="en-US" sz="2800" dirty="0" smtClean="0"/>
              <a:t>Each </a:t>
            </a:r>
            <a:r>
              <a:rPr lang="en-US" sz="2800" dirty="0"/>
              <a:t>variable is defined (assigned to) exactly once </a:t>
            </a:r>
          </a:p>
          <a:p>
            <a:endParaRPr lang="en-US" dirty="0" smtClean="0"/>
          </a:p>
          <a:p>
            <a:r>
              <a:rPr lang="en-US" sz="3200" dirty="0" smtClean="0"/>
              <a:t>But </a:t>
            </a:r>
            <a:r>
              <a:rPr lang="en-US" sz="3200" dirty="0"/>
              <a:t>may be used multiple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9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Single Assignment (SSA)</a:t>
            </a:r>
            <a:endParaRPr lang="en-US" dirty="0"/>
          </a:p>
        </p:txBody>
      </p:sp>
      <p:pic>
        <p:nvPicPr>
          <p:cNvPr id="4" name="Content Placeholder 3" descr="Screen Shot 2015-10-13 at 10.13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48" r="-7448"/>
          <a:stretch>
            <a:fillRect/>
          </a:stretch>
        </p:blipFill>
        <p:spPr>
          <a:xfrm>
            <a:off x="2977733" y="2927685"/>
            <a:ext cx="7826690" cy="3930315"/>
          </a:xfrm>
        </p:spPr>
      </p:pic>
      <p:sp>
        <p:nvSpPr>
          <p:cNvPr id="7" name="TextBox 6"/>
          <p:cNvSpPr txBox="1"/>
          <p:nvPr/>
        </p:nvSpPr>
        <p:spPr>
          <a:xfrm>
            <a:off x="935790" y="1577474"/>
            <a:ext cx="70455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</a:t>
            </a:r>
            <a:r>
              <a:rPr lang="en-US" sz="3200" b="1" dirty="0"/>
              <a:t>SSA edges </a:t>
            </a:r>
            <a:r>
              <a:rPr lang="en-US" sz="3200" dirty="0"/>
              <a:t>from definitions to </a:t>
            </a:r>
            <a:r>
              <a:rPr lang="en-US" sz="3200" dirty="0" smtClean="0"/>
              <a:t>uses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intervening statements define variable 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Safe </a:t>
            </a:r>
            <a:r>
              <a:rPr lang="en-US" sz="2400" dirty="0"/>
              <a:t>to propagate facts about x only along SSA edges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9038" y="3267761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our pass </a:t>
            </a:r>
            <a:r>
              <a:rPr lang="en-US" sz="2800" dirty="0" err="1" smtClean="0"/>
              <a:t>llvm</a:t>
            </a:r>
            <a:r>
              <a:rPr lang="en-US" sz="2800" dirty="0" smtClean="0"/>
              <a:t>/4</a:t>
            </a:r>
          </a:p>
          <a:p>
            <a:r>
              <a:rPr lang="en-US" sz="2800" dirty="0" smtClean="0">
                <a:latin typeface="+mj-lt"/>
              </a:rPr>
              <a:t>call-&gt;uses()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891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joins?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3751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Φ</a:t>
            </a:r>
            <a:r>
              <a:rPr lang="en-US" dirty="0"/>
              <a:t> functions/nodes to model </a:t>
            </a:r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argument for each incoming branch </a:t>
            </a:r>
          </a:p>
          <a:p>
            <a:r>
              <a:rPr lang="en-US" dirty="0" smtClean="0"/>
              <a:t>Operationally</a:t>
            </a:r>
          </a:p>
          <a:p>
            <a:pPr lvl="1"/>
            <a:r>
              <a:rPr lang="en-US" dirty="0" smtClean="0"/>
              <a:t>selects </a:t>
            </a:r>
            <a:r>
              <a:rPr lang="en-US" dirty="0"/>
              <a:t>one of the arguments based on how control flow reach this node </a:t>
            </a:r>
          </a:p>
          <a:p>
            <a:r>
              <a:rPr lang="en-US" dirty="0" smtClean="0"/>
              <a:t>At </a:t>
            </a:r>
            <a:r>
              <a:rPr lang="en-US" dirty="0"/>
              <a:t>code generation time, need to eliminate </a:t>
            </a:r>
            <a:r>
              <a:rPr lang="en-US" dirty="0" err="1"/>
              <a:t>Φ</a:t>
            </a:r>
            <a:r>
              <a:rPr lang="en-US" dirty="0"/>
              <a:t> nodes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63705" y="5492430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1511975" y="5011167"/>
            <a:ext cx="703180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60525" y="4388199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6398" y="4366809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= d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flipH="1">
            <a:off x="2215155" y="4989777"/>
            <a:ext cx="772693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2451" y="6166969"/>
            <a:ext cx="15107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SSA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72127" y="5492846"/>
            <a:ext cx="16977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b3=</a:t>
            </a:r>
            <a:r>
              <a:rPr lang="en-US" dirty="0" err="1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(b1, b2)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(b3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>
            <a:stCxn id="17" idx="2"/>
            <a:endCxn id="15" idx="0"/>
          </p:cNvCxnSpPr>
          <p:nvPr/>
        </p:nvCxnSpPr>
        <p:spPr>
          <a:xfrm>
            <a:off x="8539628" y="5011583"/>
            <a:ext cx="781394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965444" y="4388615"/>
            <a:ext cx="1148368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b1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441317" y="4367225"/>
            <a:ext cx="1183127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b2 = d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  <a:endCxn id="15" idx="0"/>
          </p:cNvCxnSpPr>
          <p:nvPr/>
        </p:nvCxnSpPr>
        <p:spPr>
          <a:xfrm flipH="1">
            <a:off x="9321022" y="4990193"/>
            <a:ext cx="711859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47527" y="6126543"/>
            <a:ext cx="7992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SSA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26442" y="5499302"/>
            <a:ext cx="110289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(? </a:t>
            </a:r>
            <a:r>
              <a:rPr lang="en-US" dirty="0" smtClean="0">
                <a:solidFill>
                  <a:schemeClr val="tx1"/>
                </a:solidFill>
              </a:rPr>
              <a:t>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Straight Arrow Connector 21"/>
          <p:cNvCxnSpPr>
            <a:stCxn id="23" idx="2"/>
            <a:endCxn id="21" idx="0"/>
          </p:cNvCxnSpPr>
          <p:nvPr/>
        </p:nvCxnSpPr>
        <p:spPr>
          <a:xfrm>
            <a:off x="4617708" y="5018039"/>
            <a:ext cx="660184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023262" y="4395071"/>
            <a:ext cx="118889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b1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99135" y="4373681"/>
            <a:ext cx="1194646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b2 </a:t>
            </a:r>
            <a:r>
              <a:rPr lang="en-US" dirty="0" smtClean="0">
                <a:solidFill>
                  <a:schemeClr val="tx1"/>
                </a:solidFill>
              </a:rPr>
              <a:t>= d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21" idx="0"/>
          </p:cNvCxnSpPr>
          <p:nvPr/>
        </p:nvCxnSpPr>
        <p:spPr>
          <a:xfrm flipH="1">
            <a:off x="5277892" y="4996649"/>
            <a:ext cx="818566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23214" y="6147382"/>
            <a:ext cx="21597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Still not </a:t>
            </a:r>
            <a:r>
              <a:rPr lang="en-US" sz="3200" dirty="0" smtClean="0">
                <a:solidFill>
                  <a:srgbClr val="FF0000"/>
                </a:solidFill>
              </a:rPr>
              <a:t>SSA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8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4" grpId="0"/>
      <p:bldP spid="15" grpId="0" animBg="1"/>
      <p:bldP spid="17" grpId="0" animBg="1"/>
      <p:bldP spid="18" grpId="0" animBg="1"/>
      <p:bldP spid="20" grpId="0"/>
      <p:bldP spid="21" grpId="0" animBg="1"/>
      <p:bldP spid="23" grpId="0" animBg="1"/>
      <p:bldP spid="24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</a:t>
            </a:r>
            <a:r>
              <a:rPr lang="en-US" dirty="0" err="1" smtClean="0"/>
              <a:t>Φ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idea: </a:t>
            </a:r>
            <a:r>
              <a:rPr lang="en-US" dirty="0" err="1" smtClean="0"/>
              <a:t>Φ</a:t>
            </a:r>
            <a:r>
              <a:rPr lang="en-US" dirty="0" smtClean="0"/>
              <a:t> </a:t>
            </a:r>
            <a:r>
              <a:rPr lang="en-US" dirty="0"/>
              <a:t>represents facts that value of join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</a:t>
            </a:r>
            <a:r>
              <a:rPr lang="en-US" dirty="0"/>
              <a:t>come from different </a:t>
            </a:r>
            <a:r>
              <a:rPr lang="en-US" dirty="0" smtClean="0"/>
              <a:t>paths</a:t>
            </a:r>
          </a:p>
          <a:p>
            <a:pPr lvl="1"/>
            <a:r>
              <a:rPr lang="en-US" dirty="0"/>
              <a:t>So just set along each possible path </a:t>
            </a:r>
            <a:endParaRPr lang="en-US" dirty="0"/>
          </a:p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579917" y="5082721"/>
            <a:ext cx="16977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b3=</a:t>
            </a:r>
            <a:r>
              <a:rPr lang="en-US" dirty="0" err="1" smtClean="0">
                <a:solidFill>
                  <a:schemeClr val="tx1"/>
                </a:solidFill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(b1, b2)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(b3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>
            <a:stCxn id="17" idx="2"/>
            <a:endCxn id="15" idx="0"/>
          </p:cNvCxnSpPr>
          <p:nvPr/>
        </p:nvCxnSpPr>
        <p:spPr>
          <a:xfrm>
            <a:off x="1647418" y="4601458"/>
            <a:ext cx="781394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073234" y="3978490"/>
            <a:ext cx="1148368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b1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49107" y="3957100"/>
            <a:ext cx="1183127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b2 = d + 1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  <a:endCxn id="15" idx="0"/>
          </p:cNvCxnSpPr>
          <p:nvPr/>
        </p:nvCxnSpPr>
        <p:spPr>
          <a:xfrm flipH="1">
            <a:off x="2428812" y="4580068"/>
            <a:ext cx="711859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255579" y="5089168"/>
            <a:ext cx="1697789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(b3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" name="Straight Arrow Connector 21"/>
          <p:cNvCxnSpPr>
            <a:stCxn id="23" idx="2"/>
            <a:endCxn id="21" idx="0"/>
          </p:cNvCxnSpPr>
          <p:nvPr/>
        </p:nvCxnSpPr>
        <p:spPr>
          <a:xfrm>
            <a:off x="8323080" y="4607905"/>
            <a:ext cx="781394" cy="4812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748896" y="3984937"/>
            <a:ext cx="1148368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b1 =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3 = 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224769" y="3963547"/>
            <a:ext cx="1183127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b2 = d +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3 = 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21" idx="0"/>
          </p:cNvCxnSpPr>
          <p:nvPr/>
        </p:nvCxnSpPr>
        <p:spPr>
          <a:xfrm flipH="1">
            <a:off x="9104474" y="4586515"/>
            <a:ext cx="711859" cy="50265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424764" y="4556836"/>
            <a:ext cx="2553800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70174" y="5981753"/>
            <a:ext cx="15107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SSA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9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8567</TotalTime>
  <Words>620</Words>
  <Application>Microsoft Macintosh PowerPoint</Application>
  <PresentationFormat>Custom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                       SSA</vt:lpstr>
      <vt:lpstr>LLVM IR (4)</vt:lpstr>
      <vt:lpstr>SSA and not SSA example</vt:lpstr>
      <vt:lpstr>Motivation for SSA</vt:lpstr>
      <vt:lpstr>Example</vt:lpstr>
      <vt:lpstr>Sparse representation</vt:lpstr>
      <vt:lpstr>Static Single Assignment (SSA)</vt:lpstr>
      <vt:lpstr>What about joins?</vt:lpstr>
      <vt:lpstr>Eliminating Φ </vt:lpstr>
      <vt:lpstr>Eliminating Φ in practice </vt:lpstr>
      <vt:lpstr>SSA efficiency in practice</vt:lpstr>
      <vt:lpstr>SSA in LLVM</vt:lpstr>
      <vt:lpstr>SSA in LLVM: how to survive</vt:lpstr>
      <vt:lpstr>The mem2reg LLVM pass</vt:lpstr>
      <vt:lpstr>The mem2reg LLVM pass</vt:lpstr>
      <vt:lpstr>mem2reg might add new instructions</vt:lpstr>
      <vt:lpstr>mem2reg get confused easily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 Campanoni</cp:lastModifiedBy>
  <cp:revision>416</cp:revision>
  <dcterms:created xsi:type="dcterms:W3CDTF">2015-09-25T19:17:27Z</dcterms:created>
  <dcterms:modified xsi:type="dcterms:W3CDTF">2015-10-13T18:44:45Z</dcterms:modified>
</cp:coreProperties>
</file>