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sldIdLst>
    <p:sldId id="336" r:id="rId2"/>
    <p:sldId id="351" r:id="rId3"/>
    <p:sldId id="337" r:id="rId4"/>
    <p:sldId id="257" r:id="rId5"/>
    <p:sldId id="278" r:id="rId6"/>
    <p:sldId id="350" r:id="rId7"/>
    <p:sldId id="347" r:id="rId8"/>
    <p:sldId id="349" r:id="rId9"/>
    <p:sldId id="338" r:id="rId10"/>
    <p:sldId id="346" r:id="rId11"/>
    <p:sldId id="290" r:id="rId12"/>
    <p:sldId id="345" r:id="rId1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124" d="100"/>
          <a:sy n="124" d="100"/>
        </p:scale>
        <p:origin x="122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6434" name="Rectangle 2"/>
          <p:cNvSpPr>
            <a:spLocks noGrp="1" noChangeArrowheads="1"/>
          </p:cNvSpPr>
          <p:nvPr>
            <p:ph type="ctrTitle" sz="quarter"/>
          </p:nvPr>
        </p:nvSpPr>
        <p:spPr>
          <a:xfrm>
            <a:off x="685800" y="1676400"/>
            <a:ext cx="7772400" cy="1828800"/>
          </a:xfrm>
        </p:spPr>
        <p:txBody>
          <a:bodyPr/>
          <a:lstStyle>
            <a:lvl1pPr>
              <a:defRPr/>
            </a:lvl1pPr>
          </a:lstStyle>
          <a:p>
            <a:r>
              <a:rPr lang="en-US"/>
              <a:t>Click to edit Master title style</a:t>
            </a:r>
          </a:p>
        </p:txBody>
      </p:sp>
      <p:sp>
        <p:nvSpPr>
          <p:cNvPr id="146435" name="Rectangle 3"/>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4" name="Rectangle 4">
            <a:extLst>
              <a:ext uri="{FF2B5EF4-FFF2-40B4-BE49-F238E27FC236}">
                <a16:creationId xmlns:a16="http://schemas.microsoft.com/office/drawing/2014/main" id="{324A7F23-E4AD-4CFC-9928-82A4E7B6E1CE}"/>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567CA773-A05E-4AD6-AAA7-AACB93F38DC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9CBE7DB2-E4CE-48E1-B769-8E2741D5DC2A}"/>
              </a:ext>
            </a:extLst>
          </p:cNvPr>
          <p:cNvSpPr>
            <a:spLocks noGrp="1" noChangeArrowheads="1"/>
          </p:cNvSpPr>
          <p:nvPr>
            <p:ph type="sldNum" sz="quarter" idx="12"/>
          </p:nvPr>
        </p:nvSpPr>
        <p:spPr>
          <a:ln/>
        </p:spPr>
        <p:txBody>
          <a:bodyPr/>
          <a:lstStyle>
            <a:lvl1pPr>
              <a:defRPr/>
            </a:lvl1pPr>
          </a:lstStyle>
          <a:p>
            <a:pPr>
              <a:defRPr/>
            </a:pPr>
            <a:fld id="{7D5B1056-4F13-4FDC-B690-423083334155}" type="slidenum">
              <a:rPr lang="en-US" altLang="en-US"/>
              <a:pPr>
                <a:defRPr/>
              </a:pPr>
              <a:t>‹#›</a:t>
            </a:fld>
            <a:endParaRPr lang="en-US" altLang="en-US"/>
          </a:p>
        </p:txBody>
      </p:sp>
    </p:spTree>
    <p:extLst>
      <p:ext uri="{BB962C8B-B14F-4D97-AF65-F5344CB8AC3E}">
        <p14:creationId xmlns:p14="http://schemas.microsoft.com/office/powerpoint/2010/main" val="1271733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0B1A6513-B131-49B7-A0B5-93D37787BF2F}"/>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40E267E1-7B14-4DDF-A12B-2D381BF2993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936327F2-9C2A-475A-8083-386493F20CD0}"/>
              </a:ext>
            </a:extLst>
          </p:cNvPr>
          <p:cNvSpPr>
            <a:spLocks noGrp="1" noChangeArrowheads="1"/>
          </p:cNvSpPr>
          <p:nvPr>
            <p:ph type="sldNum" sz="quarter" idx="12"/>
          </p:nvPr>
        </p:nvSpPr>
        <p:spPr>
          <a:ln/>
        </p:spPr>
        <p:txBody>
          <a:bodyPr/>
          <a:lstStyle>
            <a:lvl1pPr>
              <a:defRPr/>
            </a:lvl1pPr>
          </a:lstStyle>
          <a:p>
            <a:pPr>
              <a:defRPr/>
            </a:pPr>
            <a:fld id="{C61079AB-947F-4F91-8617-D81805E880FB}" type="slidenum">
              <a:rPr lang="en-US" altLang="en-US"/>
              <a:pPr>
                <a:defRPr/>
              </a:pPr>
              <a:t>‹#›</a:t>
            </a:fld>
            <a:endParaRPr lang="en-US" altLang="en-US"/>
          </a:p>
        </p:txBody>
      </p:sp>
    </p:spTree>
    <p:extLst>
      <p:ext uri="{BB962C8B-B14F-4D97-AF65-F5344CB8AC3E}">
        <p14:creationId xmlns:p14="http://schemas.microsoft.com/office/powerpoint/2010/main" val="1437513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81000"/>
            <a:ext cx="205740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381000"/>
            <a:ext cx="601980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0941BD8D-DC9A-4B17-A0FA-F5D7BC96F244}"/>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DACBEEFE-F7E6-45BC-ACB3-4F0E9780792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D4737520-D86A-4DF9-9589-8B9DCD619E36}"/>
              </a:ext>
            </a:extLst>
          </p:cNvPr>
          <p:cNvSpPr>
            <a:spLocks noGrp="1" noChangeArrowheads="1"/>
          </p:cNvSpPr>
          <p:nvPr>
            <p:ph type="sldNum" sz="quarter" idx="12"/>
          </p:nvPr>
        </p:nvSpPr>
        <p:spPr>
          <a:ln/>
        </p:spPr>
        <p:txBody>
          <a:bodyPr/>
          <a:lstStyle>
            <a:lvl1pPr>
              <a:defRPr/>
            </a:lvl1pPr>
          </a:lstStyle>
          <a:p>
            <a:pPr>
              <a:defRPr/>
            </a:pPr>
            <a:fld id="{0134A9B8-C68B-4261-8083-0B1B8F846AC2}" type="slidenum">
              <a:rPr lang="en-US" altLang="en-US"/>
              <a:pPr>
                <a:defRPr/>
              </a:pPr>
              <a:t>‹#›</a:t>
            </a:fld>
            <a:endParaRPr lang="en-US" altLang="en-US"/>
          </a:p>
        </p:txBody>
      </p:sp>
    </p:spTree>
    <p:extLst>
      <p:ext uri="{BB962C8B-B14F-4D97-AF65-F5344CB8AC3E}">
        <p14:creationId xmlns:p14="http://schemas.microsoft.com/office/powerpoint/2010/main" val="378466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67C9D6EA-DDBD-4876-8BE3-8FF33C721B9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304C1205-1179-4EEC-B43F-B146C5F643B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AE1B0D25-D93E-4751-9244-AC024E5D5B5E}"/>
              </a:ext>
            </a:extLst>
          </p:cNvPr>
          <p:cNvSpPr>
            <a:spLocks noGrp="1" noChangeArrowheads="1"/>
          </p:cNvSpPr>
          <p:nvPr>
            <p:ph type="sldNum" sz="quarter" idx="12"/>
          </p:nvPr>
        </p:nvSpPr>
        <p:spPr>
          <a:ln/>
        </p:spPr>
        <p:txBody>
          <a:bodyPr/>
          <a:lstStyle>
            <a:lvl1pPr>
              <a:defRPr/>
            </a:lvl1pPr>
          </a:lstStyle>
          <a:p>
            <a:pPr>
              <a:defRPr/>
            </a:pPr>
            <a:fld id="{21FDC5C6-C52E-4AF6-B815-2918AE88AC8A}" type="slidenum">
              <a:rPr lang="en-US" altLang="en-US"/>
              <a:pPr>
                <a:defRPr/>
              </a:pPr>
              <a:t>‹#›</a:t>
            </a:fld>
            <a:endParaRPr lang="en-US" altLang="en-US"/>
          </a:p>
        </p:txBody>
      </p:sp>
    </p:spTree>
    <p:extLst>
      <p:ext uri="{BB962C8B-B14F-4D97-AF65-F5344CB8AC3E}">
        <p14:creationId xmlns:p14="http://schemas.microsoft.com/office/powerpoint/2010/main" val="4008646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8DEDBA6C-24BA-4C26-A740-2A52C439753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8FA6B7FF-F6BB-43D0-AAF8-84979A483F3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427C3F3A-2FD5-438D-89FC-40B202F5C91B}"/>
              </a:ext>
            </a:extLst>
          </p:cNvPr>
          <p:cNvSpPr>
            <a:spLocks noGrp="1" noChangeArrowheads="1"/>
          </p:cNvSpPr>
          <p:nvPr>
            <p:ph type="sldNum" sz="quarter" idx="12"/>
          </p:nvPr>
        </p:nvSpPr>
        <p:spPr>
          <a:ln/>
        </p:spPr>
        <p:txBody>
          <a:bodyPr/>
          <a:lstStyle>
            <a:lvl1pPr>
              <a:defRPr/>
            </a:lvl1pPr>
          </a:lstStyle>
          <a:p>
            <a:pPr>
              <a:defRPr/>
            </a:pPr>
            <a:fld id="{3FB7F03A-8AAE-43D7-B193-5CEFA42CF941}" type="slidenum">
              <a:rPr lang="en-US" altLang="en-US"/>
              <a:pPr>
                <a:defRPr/>
              </a:pPr>
              <a:t>‹#›</a:t>
            </a:fld>
            <a:endParaRPr lang="en-US" altLang="en-US"/>
          </a:p>
        </p:txBody>
      </p:sp>
    </p:spTree>
    <p:extLst>
      <p:ext uri="{BB962C8B-B14F-4D97-AF65-F5344CB8AC3E}">
        <p14:creationId xmlns:p14="http://schemas.microsoft.com/office/powerpoint/2010/main" val="2104377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9812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FFA96D88-F076-497F-9B2A-FAC37B7C3094}"/>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9D600308-69DD-4814-99F6-D3AAD0CC29A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D38996C0-5496-4D8D-A581-204B0DB6C252}"/>
              </a:ext>
            </a:extLst>
          </p:cNvPr>
          <p:cNvSpPr>
            <a:spLocks noGrp="1" noChangeArrowheads="1"/>
          </p:cNvSpPr>
          <p:nvPr>
            <p:ph type="sldNum" sz="quarter" idx="12"/>
          </p:nvPr>
        </p:nvSpPr>
        <p:spPr>
          <a:ln/>
        </p:spPr>
        <p:txBody>
          <a:bodyPr/>
          <a:lstStyle>
            <a:lvl1pPr>
              <a:defRPr/>
            </a:lvl1pPr>
          </a:lstStyle>
          <a:p>
            <a:pPr>
              <a:defRPr/>
            </a:pPr>
            <a:fld id="{888B6F20-50DD-46F5-85E8-499CE78661A9}" type="slidenum">
              <a:rPr lang="en-US" altLang="en-US"/>
              <a:pPr>
                <a:defRPr/>
              </a:pPr>
              <a:t>‹#›</a:t>
            </a:fld>
            <a:endParaRPr lang="en-US" altLang="en-US"/>
          </a:p>
        </p:txBody>
      </p:sp>
    </p:spTree>
    <p:extLst>
      <p:ext uri="{BB962C8B-B14F-4D97-AF65-F5344CB8AC3E}">
        <p14:creationId xmlns:p14="http://schemas.microsoft.com/office/powerpoint/2010/main" val="3410080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D9E979C6-398B-475A-A71E-7DCF0217663B}"/>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EEBFC087-2199-40FB-A710-F029BF1781B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682E7E5E-E2C6-4941-9CD0-7D0E408CAB28}"/>
              </a:ext>
            </a:extLst>
          </p:cNvPr>
          <p:cNvSpPr>
            <a:spLocks noGrp="1" noChangeArrowheads="1"/>
          </p:cNvSpPr>
          <p:nvPr>
            <p:ph type="sldNum" sz="quarter" idx="12"/>
          </p:nvPr>
        </p:nvSpPr>
        <p:spPr>
          <a:ln/>
        </p:spPr>
        <p:txBody>
          <a:bodyPr/>
          <a:lstStyle>
            <a:lvl1pPr>
              <a:defRPr/>
            </a:lvl1pPr>
          </a:lstStyle>
          <a:p>
            <a:pPr>
              <a:defRPr/>
            </a:pPr>
            <a:fld id="{FA4BC900-AA2C-4B68-950B-D77D61409325}" type="slidenum">
              <a:rPr lang="en-US" altLang="en-US"/>
              <a:pPr>
                <a:defRPr/>
              </a:pPr>
              <a:t>‹#›</a:t>
            </a:fld>
            <a:endParaRPr lang="en-US" altLang="en-US"/>
          </a:p>
        </p:txBody>
      </p:sp>
    </p:spTree>
    <p:extLst>
      <p:ext uri="{BB962C8B-B14F-4D97-AF65-F5344CB8AC3E}">
        <p14:creationId xmlns:p14="http://schemas.microsoft.com/office/powerpoint/2010/main" val="4287109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A80912A8-AE03-4650-84A2-6092BF419576}"/>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C9980FE1-A799-46DD-B2F7-29106EBF868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78B6C9C3-B41B-4CB1-8DCB-246A3AC37C98}"/>
              </a:ext>
            </a:extLst>
          </p:cNvPr>
          <p:cNvSpPr>
            <a:spLocks noGrp="1" noChangeArrowheads="1"/>
          </p:cNvSpPr>
          <p:nvPr>
            <p:ph type="sldNum" sz="quarter" idx="12"/>
          </p:nvPr>
        </p:nvSpPr>
        <p:spPr>
          <a:ln/>
        </p:spPr>
        <p:txBody>
          <a:bodyPr/>
          <a:lstStyle>
            <a:lvl1pPr>
              <a:defRPr/>
            </a:lvl1pPr>
          </a:lstStyle>
          <a:p>
            <a:pPr>
              <a:defRPr/>
            </a:pPr>
            <a:fld id="{9C31ED61-A0BF-4380-A63E-C777A15F0134}" type="slidenum">
              <a:rPr lang="en-US" altLang="en-US"/>
              <a:pPr>
                <a:defRPr/>
              </a:pPr>
              <a:t>‹#›</a:t>
            </a:fld>
            <a:endParaRPr lang="en-US" altLang="en-US"/>
          </a:p>
        </p:txBody>
      </p:sp>
    </p:spTree>
    <p:extLst>
      <p:ext uri="{BB962C8B-B14F-4D97-AF65-F5344CB8AC3E}">
        <p14:creationId xmlns:p14="http://schemas.microsoft.com/office/powerpoint/2010/main" val="1503724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095FFDE-6046-41C2-9D3F-4C27DB6586E2}"/>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03956941-37BB-423A-A90F-AD28F01CD0E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D1C11800-23A8-4631-9D8D-433C21DB92B6}"/>
              </a:ext>
            </a:extLst>
          </p:cNvPr>
          <p:cNvSpPr>
            <a:spLocks noGrp="1" noChangeArrowheads="1"/>
          </p:cNvSpPr>
          <p:nvPr>
            <p:ph type="sldNum" sz="quarter" idx="12"/>
          </p:nvPr>
        </p:nvSpPr>
        <p:spPr>
          <a:ln/>
        </p:spPr>
        <p:txBody>
          <a:bodyPr/>
          <a:lstStyle>
            <a:lvl1pPr>
              <a:defRPr/>
            </a:lvl1pPr>
          </a:lstStyle>
          <a:p>
            <a:pPr>
              <a:defRPr/>
            </a:pPr>
            <a:fld id="{57D7EB7C-F164-463B-81D7-A13F00C5953A}" type="slidenum">
              <a:rPr lang="en-US" altLang="en-US"/>
              <a:pPr>
                <a:defRPr/>
              </a:pPr>
              <a:t>‹#›</a:t>
            </a:fld>
            <a:endParaRPr lang="en-US" altLang="en-US"/>
          </a:p>
        </p:txBody>
      </p:sp>
    </p:spTree>
    <p:extLst>
      <p:ext uri="{BB962C8B-B14F-4D97-AF65-F5344CB8AC3E}">
        <p14:creationId xmlns:p14="http://schemas.microsoft.com/office/powerpoint/2010/main" val="4111401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057D1110-CB2B-4657-970E-21FBC681743F}"/>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37199509-8614-4939-86F1-A06262C2E1A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A100F0F5-154C-4CB5-8992-89B1D3A8EE56}"/>
              </a:ext>
            </a:extLst>
          </p:cNvPr>
          <p:cNvSpPr>
            <a:spLocks noGrp="1" noChangeArrowheads="1"/>
          </p:cNvSpPr>
          <p:nvPr>
            <p:ph type="sldNum" sz="quarter" idx="12"/>
          </p:nvPr>
        </p:nvSpPr>
        <p:spPr>
          <a:ln/>
        </p:spPr>
        <p:txBody>
          <a:bodyPr/>
          <a:lstStyle>
            <a:lvl1pPr>
              <a:defRPr/>
            </a:lvl1pPr>
          </a:lstStyle>
          <a:p>
            <a:pPr>
              <a:defRPr/>
            </a:pPr>
            <a:fld id="{C66B1017-1E2F-4259-8C90-2AF24FF01FDA}" type="slidenum">
              <a:rPr lang="en-US" altLang="en-US"/>
              <a:pPr>
                <a:defRPr/>
              </a:pPr>
              <a:t>‹#›</a:t>
            </a:fld>
            <a:endParaRPr lang="en-US" altLang="en-US"/>
          </a:p>
        </p:txBody>
      </p:sp>
    </p:spTree>
    <p:extLst>
      <p:ext uri="{BB962C8B-B14F-4D97-AF65-F5344CB8AC3E}">
        <p14:creationId xmlns:p14="http://schemas.microsoft.com/office/powerpoint/2010/main" val="540095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4F8F7CAE-3593-40F3-8BD8-CC72F6AE8D87}"/>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CA760F8D-31B3-4336-AE30-E3C7DAA9B9F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E0B54284-0930-4115-8842-65FDB67EA15A}"/>
              </a:ext>
            </a:extLst>
          </p:cNvPr>
          <p:cNvSpPr>
            <a:spLocks noGrp="1" noChangeArrowheads="1"/>
          </p:cNvSpPr>
          <p:nvPr>
            <p:ph type="sldNum" sz="quarter" idx="12"/>
          </p:nvPr>
        </p:nvSpPr>
        <p:spPr>
          <a:ln/>
        </p:spPr>
        <p:txBody>
          <a:bodyPr/>
          <a:lstStyle>
            <a:lvl1pPr>
              <a:defRPr/>
            </a:lvl1pPr>
          </a:lstStyle>
          <a:p>
            <a:pPr>
              <a:defRPr/>
            </a:pPr>
            <a:fld id="{9A2BE26C-5B71-40ED-92F4-EABC354BA550}" type="slidenum">
              <a:rPr lang="en-US" altLang="en-US"/>
              <a:pPr>
                <a:defRPr/>
              </a:pPr>
              <a:t>‹#›</a:t>
            </a:fld>
            <a:endParaRPr lang="en-US" altLang="en-US"/>
          </a:p>
        </p:txBody>
      </p:sp>
    </p:spTree>
    <p:extLst>
      <p:ext uri="{BB962C8B-B14F-4D97-AF65-F5344CB8AC3E}">
        <p14:creationId xmlns:p14="http://schemas.microsoft.com/office/powerpoint/2010/main" val="2015254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duotone>
              <a:schemeClr val="bg1"/>
              <a:srgbClr val="FFFFFF"/>
            </a:duotone>
          </a:blip>
          <a:srcRect/>
          <a:stretch>
            <a:fillRect/>
          </a:stretch>
        </a:blipFill>
        <a:effectLst/>
      </p:bgPr>
    </p:bg>
    <p:spTree>
      <p:nvGrpSpPr>
        <p:cNvPr id="1" name=""/>
        <p:cNvGrpSpPr/>
        <p:nvPr/>
      </p:nvGrpSpPr>
      <p:grpSpPr>
        <a:xfrm>
          <a:off x="0" y="0"/>
          <a:ext cx="0" cy="0"/>
          <a:chOff x="0" y="0"/>
          <a:chExt cx="0" cy="0"/>
        </a:xfrm>
      </p:grpSpPr>
      <p:sp>
        <p:nvSpPr>
          <p:cNvPr id="145410" name="Rectangle 2">
            <a:extLst>
              <a:ext uri="{FF2B5EF4-FFF2-40B4-BE49-F238E27FC236}">
                <a16:creationId xmlns:a16="http://schemas.microsoft.com/office/drawing/2014/main" id="{38E45DA1-20C6-4602-9453-B8BA1D1191CE}"/>
              </a:ext>
            </a:extLst>
          </p:cNvPr>
          <p:cNvSpPr>
            <a:spLocks noGrp="1" noChangeArrowheads="1"/>
          </p:cNvSpPr>
          <p:nvPr>
            <p:ph type="title"/>
          </p:nvPr>
        </p:nvSpPr>
        <p:spPr bwMode="auto">
          <a:xfrm>
            <a:off x="457200" y="381000"/>
            <a:ext cx="8229600" cy="1371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45411" name="Rectangle 3">
            <a:extLst>
              <a:ext uri="{FF2B5EF4-FFF2-40B4-BE49-F238E27FC236}">
                <a16:creationId xmlns:a16="http://schemas.microsoft.com/office/drawing/2014/main" id="{FDBD981D-EFEB-47C2-810B-3A5EDB2F1E69}"/>
              </a:ext>
            </a:extLst>
          </p:cNvPr>
          <p:cNvSpPr>
            <a:spLocks noGrp="1" noChangeArrowheads="1"/>
          </p:cNvSpPr>
          <p:nvPr>
            <p:ph type="body" idx="1"/>
          </p:nvPr>
        </p:nvSpPr>
        <p:spPr bwMode="auto">
          <a:xfrm>
            <a:off x="457200" y="1981200"/>
            <a:ext cx="82296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5412" name="Rectangle 4">
            <a:extLst>
              <a:ext uri="{FF2B5EF4-FFF2-40B4-BE49-F238E27FC236}">
                <a16:creationId xmlns:a16="http://schemas.microsoft.com/office/drawing/2014/main" id="{5CE95BA7-866B-4F4E-901C-B28737924853}"/>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effectLst>
                  <a:outerShdw blurRad="38100" dist="38100" dir="2700000" algn="tl">
                    <a:srgbClr val="000000"/>
                  </a:outerShdw>
                </a:effectLst>
                <a:latin typeface="Arial" charset="0"/>
              </a:defRPr>
            </a:lvl1pPr>
          </a:lstStyle>
          <a:p>
            <a:pPr>
              <a:defRPr/>
            </a:pPr>
            <a:endParaRPr lang="en-US"/>
          </a:p>
        </p:txBody>
      </p:sp>
      <p:sp>
        <p:nvSpPr>
          <p:cNvPr id="145413" name="Rectangle 5">
            <a:extLst>
              <a:ext uri="{FF2B5EF4-FFF2-40B4-BE49-F238E27FC236}">
                <a16:creationId xmlns:a16="http://schemas.microsoft.com/office/drawing/2014/main" id="{1FB4C2E3-3096-48E2-80C5-F512FE85DB88}"/>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effectLst>
                  <a:outerShdw blurRad="38100" dist="38100" dir="2700000" algn="tl">
                    <a:srgbClr val="000000"/>
                  </a:outerShdw>
                </a:effectLst>
                <a:latin typeface="Arial" charset="0"/>
              </a:defRPr>
            </a:lvl1pPr>
          </a:lstStyle>
          <a:p>
            <a:pPr>
              <a:defRPr/>
            </a:pPr>
            <a:endParaRPr lang="en-US"/>
          </a:p>
        </p:txBody>
      </p:sp>
      <p:sp>
        <p:nvSpPr>
          <p:cNvPr id="145414" name="Rectangle 6">
            <a:extLst>
              <a:ext uri="{FF2B5EF4-FFF2-40B4-BE49-F238E27FC236}">
                <a16:creationId xmlns:a16="http://schemas.microsoft.com/office/drawing/2014/main" id="{FA4E626C-203D-446C-9DBC-EC4D3A2DF2D8}"/>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effectLst>
                  <a:outerShdw blurRad="38100" dist="38100" dir="2700000" algn="tl">
                    <a:srgbClr val="000000"/>
                  </a:outerShdw>
                </a:effectLst>
                <a:latin typeface="Arial" panose="020B0604020202020204" pitchFamily="34" charset="0"/>
              </a:defRPr>
            </a:lvl1pPr>
          </a:lstStyle>
          <a:p>
            <a:pPr>
              <a:defRPr/>
            </a:pPr>
            <a:fld id="{30BA2522-1773-406D-80A9-7EAD01E6459B}" type="slidenum">
              <a:rPr lang="en-US" altLang="en-US"/>
              <a:pPr>
                <a:defRPr/>
              </a:pPr>
              <a:t>‹#›</a:t>
            </a:fld>
            <a:endParaRPr lang="en-US" altLang="en-US"/>
          </a:p>
        </p:txBody>
      </p:sp>
    </p:spTree>
  </p:cSld>
  <p:clrMap bg1="dk2" tx1="lt1" bg2="dk1" tx2="lt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9pPr>
    </p:titleStyle>
    <p:body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5" descr="t3">
            <a:extLst>
              <a:ext uri="{FF2B5EF4-FFF2-40B4-BE49-F238E27FC236}">
                <a16:creationId xmlns:a16="http://schemas.microsoft.com/office/drawing/2014/main" id="{2BC71574-2AC1-4B7D-9DE8-CE3626DCBA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FA650-15BD-4531-8617-D095E2E3F1C1}"/>
              </a:ext>
            </a:extLst>
          </p:cNvPr>
          <p:cNvSpPr>
            <a:spLocks noGrp="1"/>
          </p:cNvSpPr>
          <p:nvPr>
            <p:ph type="title"/>
          </p:nvPr>
        </p:nvSpPr>
        <p:spPr/>
        <p:txBody>
          <a:bodyPr/>
          <a:lstStyle/>
          <a:p>
            <a:pPr>
              <a:defRPr/>
            </a:pPr>
            <a:r>
              <a:rPr lang="en-US" dirty="0"/>
              <a:t>Results</a:t>
            </a:r>
          </a:p>
        </p:txBody>
      </p:sp>
      <p:sp>
        <p:nvSpPr>
          <p:cNvPr id="3" name="Content Placeholder 2">
            <a:extLst>
              <a:ext uri="{FF2B5EF4-FFF2-40B4-BE49-F238E27FC236}">
                <a16:creationId xmlns:a16="http://schemas.microsoft.com/office/drawing/2014/main" id="{EC88A889-0ED4-43E5-B05D-42A49AAF00CD}"/>
              </a:ext>
            </a:extLst>
          </p:cNvPr>
          <p:cNvSpPr>
            <a:spLocks noGrp="1"/>
          </p:cNvSpPr>
          <p:nvPr>
            <p:ph idx="1"/>
          </p:nvPr>
        </p:nvSpPr>
        <p:spPr/>
        <p:txBody>
          <a:bodyPr/>
          <a:lstStyle/>
          <a:p>
            <a:pPr>
              <a:defRPr/>
            </a:pPr>
            <a:r>
              <a:rPr lang="en-US" dirty="0"/>
              <a:t>Provide here the screen shots of results which are generated after applying database queries.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E040C945-BC6D-497A-8D33-74C13D6943B7}"/>
              </a:ext>
            </a:extLst>
          </p:cNvPr>
          <p:cNvSpPr>
            <a:spLocks noGrp="1" noChangeArrowheads="1"/>
          </p:cNvSpPr>
          <p:nvPr>
            <p:ph type="title"/>
          </p:nvPr>
        </p:nvSpPr>
        <p:spPr/>
        <p:txBody>
          <a:bodyPr/>
          <a:lstStyle/>
          <a:p>
            <a:pPr eaLnBrk="1" hangingPunct="1">
              <a:defRPr/>
            </a:pPr>
            <a:r>
              <a:rPr lang="en-US" dirty="0"/>
              <a:t>Tools</a:t>
            </a:r>
          </a:p>
        </p:txBody>
      </p:sp>
      <p:sp>
        <p:nvSpPr>
          <p:cNvPr id="65539" name="Rectangle 3">
            <a:extLst>
              <a:ext uri="{FF2B5EF4-FFF2-40B4-BE49-F238E27FC236}">
                <a16:creationId xmlns:a16="http://schemas.microsoft.com/office/drawing/2014/main" id="{1BD81FCC-C41D-488B-8917-74D90493EBC4}"/>
              </a:ext>
            </a:extLst>
          </p:cNvPr>
          <p:cNvSpPr>
            <a:spLocks noGrp="1" noChangeArrowheads="1"/>
          </p:cNvSpPr>
          <p:nvPr>
            <p:ph type="body" idx="1"/>
          </p:nvPr>
        </p:nvSpPr>
        <p:spPr>
          <a:xfrm>
            <a:off x="457200" y="1981200"/>
            <a:ext cx="8229600" cy="4191000"/>
          </a:xfrm>
        </p:spPr>
        <p:txBody>
          <a:bodyPr/>
          <a:lstStyle/>
          <a:p>
            <a:pPr eaLnBrk="1" hangingPunct="1">
              <a:defRPr/>
            </a:pPr>
            <a:r>
              <a:rPr lang="en-US" sz="2800" b="1" dirty="0"/>
              <a:t>Frontend: </a:t>
            </a:r>
            <a:r>
              <a:rPr lang="en-US" sz="2800" dirty="0"/>
              <a:t>HTML, CSS, </a:t>
            </a:r>
            <a:r>
              <a:rPr lang="en-US" sz="2800" dirty="0" err="1"/>
              <a:t>Javascript</a:t>
            </a:r>
            <a:r>
              <a:rPr lang="en-US" sz="2800" dirty="0"/>
              <a:t>, Bootstrap</a:t>
            </a:r>
          </a:p>
          <a:p>
            <a:pPr eaLnBrk="1" hangingPunct="1">
              <a:defRPr/>
            </a:pPr>
            <a:r>
              <a:rPr lang="en-US" sz="2800" b="1" dirty="0"/>
              <a:t>Backend: </a:t>
            </a:r>
            <a:r>
              <a:rPr lang="en-US" sz="2800" dirty="0"/>
              <a:t>PHP</a:t>
            </a:r>
          </a:p>
          <a:p>
            <a:pPr eaLnBrk="1" hangingPunct="1">
              <a:defRPr/>
            </a:pPr>
            <a:r>
              <a:rPr lang="en-US" sz="2800" b="1" dirty="0"/>
              <a:t>Database: </a:t>
            </a:r>
            <a:r>
              <a:rPr lang="en-US" sz="2800" dirty="0"/>
              <a:t>MySQL</a:t>
            </a:r>
          </a:p>
          <a:p>
            <a:pPr eaLnBrk="1" hangingPunct="1">
              <a:defRPr/>
            </a:pPr>
            <a:r>
              <a:rPr lang="en-US" sz="2800" b="1" dirty="0"/>
              <a:t>Browser: </a:t>
            </a:r>
            <a:r>
              <a:rPr lang="en-US" sz="2800" dirty="0"/>
              <a:t>Firefox</a:t>
            </a:r>
          </a:p>
          <a:p>
            <a:pPr eaLnBrk="1" hangingPunct="1">
              <a:defRPr/>
            </a:pPr>
            <a:r>
              <a:rPr lang="en-US" sz="2800" b="1" dirty="0"/>
              <a:t>IDE:</a:t>
            </a:r>
            <a:r>
              <a:rPr lang="en-US" sz="2800" dirty="0"/>
              <a:t> Visual Studio Code</a:t>
            </a:r>
          </a:p>
          <a:p>
            <a:pPr eaLnBrk="1" hangingPunct="1">
              <a:defRPr/>
            </a:pPr>
            <a:r>
              <a:rPr lang="en-US" sz="2800" b="1" dirty="0"/>
              <a:t>Local Server: </a:t>
            </a:r>
            <a:r>
              <a:rPr lang="en-US" sz="2800" dirty="0"/>
              <a:t>XAMPP Server</a:t>
            </a:r>
          </a:p>
          <a:p>
            <a:pPr eaLnBrk="1" hangingPunct="1">
              <a:defRPr/>
            </a:pPr>
            <a:r>
              <a:rPr lang="en-US" sz="2800" b="1" dirty="0"/>
              <a:t>VCS: </a:t>
            </a:r>
            <a:r>
              <a:rPr lang="en-US" sz="2800" dirty="0" err="1"/>
              <a:t>Github</a:t>
            </a:r>
            <a:endParaRPr lang="en-US"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AF529A-317E-4D9C-9F3C-4493858B0204}"/>
              </a:ext>
            </a:extLst>
          </p:cNvPr>
          <p:cNvSpPr>
            <a:spLocks noGrp="1"/>
          </p:cNvSpPr>
          <p:nvPr>
            <p:ph idx="4294967295"/>
          </p:nvPr>
        </p:nvSpPr>
        <p:spPr>
          <a:xfrm>
            <a:off x="304800" y="2514600"/>
            <a:ext cx="8229600" cy="4114800"/>
          </a:xfrm>
        </p:spPr>
        <p:txBody>
          <a:bodyPr/>
          <a:lstStyle/>
          <a:p>
            <a:pPr marL="0" indent="0" algn="ctr">
              <a:buFont typeface="Wingdings" panose="05000000000000000000" pitchFamily="2" charset="2"/>
              <a:buNone/>
              <a:defRPr/>
            </a:pPr>
            <a:r>
              <a:rPr lang="en-US" sz="7200" b="1" dirty="0"/>
              <a:t>Thank you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32E638D5-8633-4BE7-9063-9107FB345279}"/>
              </a:ext>
            </a:extLst>
          </p:cNvPr>
          <p:cNvSpPr>
            <a:spLocks noGrp="1" noChangeArrowheads="1"/>
          </p:cNvSpPr>
          <p:nvPr>
            <p:ph type="ctrTitle"/>
          </p:nvPr>
        </p:nvSpPr>
        <p:spPr>
          <a:xfrm>
            <a:off x="228600" y="457200"/>
            <a:ext cx="8686800" cy="762000"/>
          </a:xfrm>
        </p:spPr>
        <p:txBody>
          <a:bodyPr anchor="t"/>
          <a:lstStyle/>
          <a:p>
            <a:pPr eaLnBrk="1" hangingPunct="1">
              <a:defRPr/>
            </a:pPr>
            <a:r>
              <a:rPr lang="en-US" sz="3800" dirty="0"/>
              <a:t>Food Waste Management System</a:t>
            </a:r>
          </a:p>
        </p:txBody>
      </p:sp>
      <p:pic>
        <p:nvPicPr>
          <p:cNvPr id="3075" name="Picture 6">
            <a:extLst>
              <a:ext uri="{FF2B5EF4-FFF2-40B4-BE49-F238E27FC236}">
                <a16:creationId xmlns:a16="http://schemas.microsoft.com/office/drawing/2014/main" id="{0E4B2C5C-AD30-4198-B374-19F3B83BB3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0463" y="5257800"/>
            <a:ext cx="1862137" cy="135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2">
            <a:extLst>
              <a:ext uri="{FF2B5EF4-FFF2-40B4-BE49-F238E27FC236}">
                <a16:creationId xmlns:a16="http://schemas.microsoft.com/office/drawing/2014/main" id="{FF97D062-E1AD-45A5-A031-C65671F95993}"/>
              </a:ext>
            </a:extLst>
          </p:cNvPr>
          <p:cNvSpPr txBox="1">
            <a:spLocks noChangeArrowheads="1"/>
          </p:cNvSpPr>
          <p:nvPr/>
        </p:nvSpPr>
        <p:spPr bwMode="auto">
          <a:xfrm>
            <a:off x="381000" y="2617788"/>
            <a:ext cx="8343900" cy="2335212"/>
          </a:xfrm>
          <a:prstGeom prst="rect">
            <a:avLst/>
          </a:prstGeom>
          <a:noFill/>
          <a:ln w="9525">
            <a:noFill/>
            <a:miter lim="800000"/>
            <a:headEnd/>
            <a:tailEnd/>
          </a:ln>
          <a:effectLst/>
        </p:spPr>
        <p:txBody>
          <a:bodyPr/>
          <a:lst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9pPr>
          </a:lstStyle>
          <a:p>
            <a:pPr eaLnBrk="1" hangingPunct="1">
              <a:defRPr/>
            </a:pPr>
            <a:r>
              <a:rPr lang="en-US" sz="4600" kern="0" dirty="0"/>
              <a:t>CS519</a:t>
            </a:r>
          </a:p>
          <a:p>
            <a:pPr eaLnBrk="1" hangingPunct="1">
              <a:defRPr/>
            </a:pPr>
            <a:r>
              <a:rPr lang="en-US" sz="4600" kern="0" dirty="0"/>
              <a:t>Associate Degree Program (ADP)</a:t>
            </a:r>
          </a:p>
        </p:txBody>
      </p:sp>
      <p:sp>
        <p:nvSpPr>
          <p:cNvPr id="5" name="Rectangle 2">
            <a:extLst>
              <a:ext uri="{FF2B5EF4-FFF2-40B4-BE49-F238E27FC236}">
                <a16:creationId xmlns:a16="http://schemas.microsoft.com/office/drawing/2014/main" id="{AEAD0E64-9163-44DD-86FB-37B5FCFC12E7}"/>
              </a:ext>
            </a:extLst>
          </p:cNvPr>
          <p:cNvSpPr txBox="1">
            <a:spLocks noChangeArrowheads="1"/>
          </p:cNvSpPr>
          <p:nvPr/>
        </p:nvSpPr>
        <p:spPr bwMode="auto">
          <a:xfrm>
            <a:off x="228600" y="1676400"/>
            <a:ext cx="8686800" cy="762000"/>
          </a:xfrm>
          <a:prstGeom prst="rect">
            <a:avLst/>
          </a:prstGeom>
          <a:noFill/>
          <a:ln w="9525">
            <a:noFill/>
            <a:miter lim="800000"/>
            <a:headEnd/>
            <a:tailEnd/>
          </a:ln>
          <a:effectLst/>
        </p:spPr>
        <p:txBody>
          <a:bodyPr/>
          <a:lst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9pPr>
          </a:lstStyle>
          <a:p>
            <a:pPr eaLnBrk="1" hangingPunct="1">
              <a:defRPr/>
            </a:pPr>
            <a:r>
              <a:rPr lang="en-US" sz="2400" kern="0" dirty="0"/>
              <a:t>Computer Science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a:extLst>
              <a:ext uri="{FF2B5EF4-FFF2-40B4-BE49-F238E27FC236}">
                <a16:creationId xmlns:a16="http://schemas.microsoft.com/office/drawing/2014/main" id="{C4BA8821-49EB-4F13-BF2B-93DA9DDEA10B}"/>
              </a:ext>
            </a:extLst>
          </p:cNvPr>
          <p:cNvSpPr>
            <a:spLocks noGrp="1" noChangeArrowheads="1"/>
          </p:cNvSpPr>
          <p:nvPr>
            <p:ph type="title"/>
          </p:nvPr>
        </p:nvSpPr>
        <p:spPr/>
        <p:txBody>
          <a:bodyPr/>
          <a:lstStyle/>
          <a:p>
            <a:pPr eaLnBrk="1" hangingPunct="1">
              <a:defRPr/>
            </a:pPr>
            <a:r>
              <a:rPr lang="en-US" sz="5900" dirty="0"/>
              <a:t>Introduction</a:t>
            </a:r>
          </a:p>
        </p:txBody>
      </p:sp>
      <p:sp>
        <p:nvSpPr>
          <p:cNvPr id="135171" name="Rectangle 3">
            <a:extLst>
              <a:ext uri="{FF2B5EF4-FFF2-40B4-BE49-F238E27FC236}">
                <a16:creationId xmlns:a16="http://schemas.microsoft.com/office/drawing/2014/main" id="{139DC7B1-9927-4678-976F-2E39D21B99EA}"/>
              </a:ext>
            </a:extLst>
          </p:cNvPr>
          <p:cNvSpPr>
            <a:spLocks noGrp="1" noChangeArrowheads="1"/>
          </p:cNvSpPr>
          <p:nvPr>
            <p:ph type="body" idx="1"/>
          </p:nvPr>
        </p:nvSpPr>
        <p:spPr>
          <a:xfrm>
            <a:off x="533400" y="2514600"/>
            <a:ext cx="8153400" cy="1175706"/>
          </a:xfrm>
        </p:spPr>
        <p:txBody>
          <a:bodyPr>
            <a:spAutoFit/>
          </a:bodyPr>
          <a:lstStyle/>
          <a:p>
            <a:pPr algn="ctr" eaLnBrk="1" hangingPunct="1">
              <a:buFont typeface="Wingdings" panose="05000000000000000000" pitchFamily="2" charset="2"/>
              <a:buNone/>
              <a:defRPr/>
            </a:pPr>
            <a:r>
              <a:rPr lang="en-US" b="1" dirty="0"/>
              <a:t>Name:</a:t>
            </a:r>
            <a:r>
              <a:rPr lang="en-US" dirty="0"/>
              <a:t> Hassan Zahid</a:t>
            </a:r>
          </a:p>
          <a:p>
            <a:pPr algn="ctr" eaLnBrk="1" hangingPunct="1">
              <a:buFont typeface="Wingdings" panose="05000000000000000000" pitchFamily="2" charset="2"/>
              <a:buNone/>
              <a:defRPr/>
            </a:pPr>
            <a:r>
              <a:rPr lang="en-US" b="1" dirty="0"/>
              <a:t>VU ID:</a:t>
            </a:r>
            <a:r>
              <a:rPr lang="en-US" dirty="0"/>
              <a:t> BC220403459</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a:extLst>
              <a:ext uri="{FF2B5EF4-FFF2-40B4-BE49-F238E27FC236}">
                <a16:creationId xmlns:a16="http://schemas.microsoft.com/office/drawing/2014/main" id="{D439DA79-5B05-440C-B99A-3F1190B64AE4}"/>
              </a:ext>
            </a:extLst>
          </p:cNvPr>
          <p:cNvSpPr>
            <a:spLocks noGrp="1" noChangeArrowheads="1"/>
          </p:cNvSpPr>
          <p:nvPr>
            <p:ph type="ctrTitle"/>
          </p:nvPr>
        </p:nvSpPr>
        <p:spPr>
          <a:xfrm>
            <a:off x="762000" y="228600"/>
            <a:ext cx="7772400" cy="1828800"/>
          </a:xfrm>
        </p:spPr>
        <p:txBody>
          <a:bodyPr/>
          <a:lstStyle/>
          <a:p>
            <a:pPr eaLnBrk="1" hangingPunct="1">
              <a:defRPr/>
            </a:pPr>
            <a:r>
              <a:rPr lang="en-US" sz="4800"/>
              <a:t>INTRODUCTION OF PROJECT</a:t>
            </a:r>
            <a:endParaRPr lang="en-US" sz="4000"/>
          </a:p>
        </p:txBody>
      </p:sp>
      <p:sp>
        <p:nvSpPr>
          <p:cNvPr id="9221" name="Rectangle 5">
            <a:extLst>
              <a:ext uri="{FF2B5EF4-FFF2-40B4-BE49-F238E27FC236}">
                <a16:creationId xmlns:a16="http://schemas.microsoft.com/office/drawing/2014/main" id="{A4AA85D8-FDAC-49A3-A8F3-5A34E7105A26}"/>
              </a:ext>
            </a:extLst>
          </p:cNvPr>
          <p:cNvSpPr>
            <a:spLocks noGrp="1" noChangeArrowheads="1"/>
          </p:cNvSpPr>
          <p:nvPr>
            <p:ph type="subTitle" idx="1"/>
          </p:nvPr>
        </p:nvSpPr>
        <p:spPr/>
        <p:txBody>
          <a:bodyPr/>
          <a:lstStyle/>
          <a:p>
            <a:pPr eaLnBrk="1" hangingPunct="1">
              <a:defRPr/>
            </a:pPr>
            <a:r>
              <a:rPr lang="en-US"/>
              <a:t> </a:t>
            </a:r>
          </a:p>
        </p:txBody>
      </p:sp>
      <p:pic>
        <p:nvPicPr>
          <p:cNvPr id="5124" name="Picture 8">
            <a:extLst>
              <a:ext uri="{FF2B5EF4-FFF2-40B4-BE49-F238E27FC236}">
                <a16:creationId xmlns:a16="http://schemas.microsoft.com/office/drawing/2014/main" id="{7B698052-ABAC-440B-9B3B-6798FE9A48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5800" y="6305550"/>
            <a:ext cx="8382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5" name="Text Box 9">
            <a:extLst>
              <a:ext uri="{FF2B5EF4-FFF2-40B4-BE49-F238E27FC236}">
                <a16:creationId xmlns:a16="http://schemas.microsoft.com/office/drawing/2014/main" id="{1C22BB97-6CC1-486B-A265-2A447F7CE8A3}"/>
              </a:ext>
            </a:extLst>
          </p:cNvPr>
          <p:cNvSpPr txBox="1">
            <a:spLocks noChangeArrowheads="1"/>
          </p:cNvSpPr>
          <p:nvPr/>
        </p:nvSpPr>
        <p:spPr bwMode="auto">
          <a:xfrm>
            <a:off x="914400" y="2667000"/>
            <a:ext cx="7543800" cy="4016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650" dirty="0"/>
              <a:t>Food waste management system is a complete system to minimize the food wastage to maximum possible level. </a:t>
            </a:r>
          </a:p>
          <a:p>
            <a:pPr>
              <a:spcBef>
                <a:spcPct val="50000"/>
              </a:spcBef>
              <a:buClrTx/>
              <a:buSzTx/>
              <a:buFontTx/>
              <a:buNone/>
            </a:pPr>
            <a:r>
              <a:rPr lang="en-US" altLang="en-US" sz="1650" dirty="0"/>
              <a:t>       In this system, users can create &amp; manage their profiles and food inventory. Inventory could be entered by two means i.e., manual entry or QR code scanning. The system will suggest the food recipe to the user based on various factors such as availability of ingredients, user’s preference, cooking time, user’s cuisine &amp; meal type. Also, the system can suggest those recipes to those users whose ingredient’s expiration date is approaching. </a:t>
            </a:r>
          </a:p>
          <a:p>
            <a:pPr>
              <a:spcBef>
                <a:spcPct val="50000"/>
              </a:spcBef>
              <a:buClrTx/>
              <a:buSzTx/>
              <a:buFontTx/>
              <a:buNone/>
            </a:pPr>
            <a:r>
              <a:rPr lang="en-US" altLang="en-US" sz="1650" dirty="0"/>
              <a:t>       System provides the user with notification of ingredients who are expected to expire soon. The frequency and timing of notification could be adjusted by the user. Users can also search from inventory and filter the searched results based on his personal preferences and conditions. In the end, users can provide the system with their precious feedback in the form of comments.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D551E965-CA8F-404A-9B22-1D7AA11188BB}"/>
              </a:ext>
            </a:extLst>
          </p:cNvPr>
          <p:cNvSpPr>
            <a:spLocks noGrp="1" noChangeArrowheads="1"/>
          </p:cNvSpPr>
          <p:nvPr>
            <p:ph type="title"/>
          </p:nvPr>
        </p:nvSpPr>
        <p:spPr/>
        <p:txBody>
          <a:bodyPr/>
          <a:lstStyle/>
          <a:p>
            <a:pPr eaLnBrk="1" hangingPunct="1">
              <a:defRPr/>
            </a:pPr>
            <a:r>
              <a:rPr lang="en-US"/>
              <a:t>Project Schedule</a:t>
            </a:r>
          </a:p>
        </p:txBody>
      </p:sp>
      <p:sp>
        <p:nvSpPr>
          <p:cNvPr id="53251" name="Rectangle 3">
            <a:extLst>
              <a:ext uri="{FF2B5EF4-FFF2-40B4-BE49-F238E27FC236}">
                <a16:creationId xmlns:a16="http://schemas.microsoft.com/office/drawing/2014/main" id="{98396796-D10E-45F0-81D1-CA4598AA460C}"/>
              </a:ext>
            </a:extLst>
          </p:cNvPr>
          <p:cNvSpPr>
            <a:spLocks noGrp="1" noChangeArrowheads="1"/>
          </p:cNvSpPr>
          <p:nvPr>
            <p:ph type="body" idx="1"/>
          </p:nvPr>
        </p:nvSpPr>
        <p:spPr>
          <a:xfrm>
            <a:off x="457200" y="1981200"/>
            <a:ext cx="8229600" cy="1447800"/>
          </a:xfrm>
        </p:spPr>
        <p:txBody>
          <a:bodyPr/>
          <a:lstStyle/>
          <a:p>
            <a:pPr eaLnBrk="1" hangingPunct="1">
              <a:buFont typeface="Wingdings" panose="05000000000000000000" pitchFamily="2" charset="2"/>
              <a:buNone/>
              <a:defRPr/>
            </a:pPr>
            <a:r>
              <a:rPr lang="en-US" dirty="0"/>
              <a:t>Provide the Schedule (Gantt Chart) of your </a:t>
            </a:r>
          </a:p>
          <a:p>
            <a:pPr eaLnBrk="1" hangingPunct="1">
              <a:buFont typeface="Wingdings" panose="05000000000000000000" pitchFamily="2" charset="2"/>
              <a:buNone/>
              <a:defRPr/>
            </a:pPr>
            <a:r>
              <a:rPr lang="en-US" dirty="0"/>
              <a:t>project here.</a:t>
            </a:r>
          </a:p>
          <a:p>
            <a:pPr eaLnBrk="1" hangingPunct="1">
              <a:buFont typeface="Wingdings" panose="05000000000000000000" pitchFamily="2" charset="2"/>
              <a:buNone/>
              <a:defRPr/>
            </a:pPr>
            <a:endParaRPr lang="en-US" dirty="0"/>
          </a:p>
        </p:txBody>
      </p:sp>
      <p:sp>
        <p:nvSpPr>
          <p:cNvPr id="6148" name="Rectangle 5">
            <a:extLst>
              <a:ext uri="{FF2B5EF4-FFF2-40B4-BE49-F238E27FC236}">
                <a16:creationId xmlns:a16="http://schemas.microsoft.com/office/drawing/2014/main" id="{912A45F5-163A-495F-956D-B24C7FEE38FB}"/>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0333-56CB-45F3-BCD4-75BC37502E29}"/>
              </a:ext>
            </a:extLst>
          </p:cNvPr>
          <p:cNvSpPr>
            <a:spLocks noGrp="1"/>
          </p:cNvSpPr>
          <p:nvPr>
            <p:ph type="title"/>
          </p:nvPr>
        </p:nvSpPr>
        <p:spPr/>
        <p:txBody>
          <a:bodyPr/>
          <a:lstStyle/>
          <a:p>
            <a:pPr>
              <a:defRPr/>
            </a:pPr>
            <a:r>
              <a:rPr lang="en-US" dirty="0"/>
              <a:t>Use Case Diagram</a:t>
            </a:r>
          </a:p>
        </p:txBody>
      </p:sp>
      <p:sp>
        <p:nvSpPr>
          <p:cNvPr id="3" name="Content Placeholder 2">
            <a:extLst>
              <a:ext uri="{FF2B5EF4-FFF2-40B4-BE49-F238E27FC236}">
                <a16:creationId xmlns:a16="http://schemas.microsoft.com/office/drawing/2014/main" id="{440C2C4C-208A-47AD-B8CD-A492F0D16BA7}"/>
              </a:ext>
            </a:extLst>
          </p:cNvPr>
          <p:cNvSpPr>
            <a:spLocks noGrp="1"/>
          </p:cNvSpPr>
          <p:nvPr>
            <p:ph idx="1"/>
          </p:nvPr>
        </p:nvSpPr>
        <p:spPr/>
        <p:txBody>
          <a:bodyPr/>
          <a:lstStyle/>
          <a:p>
            <a:pPr>
              <a:defRPr/>
            </a:pPr>
            <a:endParaRPr lang="en-US" dirty="0"/>
          </a:p>
          <a:p>
            <a:pPr>
              <a:defRPr/>
            </a:pPr>
            <a:endParaRPr lang="en-US" dirty="0"/>
          </a:p>
          <a:p>
            <a:pPr>
              <a:defRPr/>
            </a:pPr>
            <a:endParaRPr lang="en-US" dirty="0"/>
          </a:p>
          <a:p>
            <a:pPr marL="0" indent="0" algn="ctr">
              <a:buFont typeface="Wingdings" panose="05000000000000000000" pitchFamily="2" charset="2"/>
              <a:buNone/>
              <a:defRPr/>
            </a:pPr>
            <a:r>
              <a:rPr lang="en-US" dirty="0"/>
              <a:t>Provide Use Case Diagram of your system here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E51E1-0CA1-4DBE-B2CA-312F4C422027}"/>
              </a:ext>
            </a:extLst>
          </p:cNvPr>
          <p:cNvSpPr>
            <a:spLocks noGrp="1"/>
          </p:cNvSpPr>
          <p:nvPr>
            <p:ph type="title"/>
          </p:nvPr>
        </p:nvSpPr>
        <p:spPr/>
        <p:txBody>
          <a:bodyPr/>
          <a:lstStyle/>
          <a:p>
            <a:pPr>
              <a:defRPr/>
            </a:pPr>
            <a:r>
              <a:rPr lang="en-US" dirty="0"/>
              <a:t>Entity-Relationship Diagram</a:t>
            </a:r>
          </a:p>
        </p:txBody>
      </p:sp>
      <p:sp>
        <p:nvSpPr>
          <p:cNvPr id="3" name="Content Placeholder 2">
            <a:extLst>
              <a:ext uri="{FF2B5EF4-FFF2-40B4-BE49-F238E27FC236}">
                <a16:creationId xmlns:a16="http://schemas.microsoft.com/office/drawing/2014/main" id="{39805DF2-FDA1-492A-B230-DEC001699F35}"/>
              </a:ext>
            </a:extLst>
          </p:cNvPr>
          <p:cNvSpPr>
            <a:spLocks noGrp="1"/>
          </p:cNvSpPr>
          <p:nvPr>
            <p:ph idx="1"/>
          </p:nvPr>
        </p:nvSpPr>
        <p:spPr/>
        <p:txBody>
          <a:bodyPr/>
          <a:lstStyle/>
          <a:p>
            <a:pPr>
              <a:defRPr/>
            </a:pPr>
            <a:endParaRPr lang="en-US" dirty="0"/>
          </a:p>
          <a:p>
            <a:pPr>
              <a:defRPr/>
            </a:pPr>
            <a:endParaRPr lang="en-US" dirty="0"/>
          </a:p>
          <a:p>
            <a:pPr>
              <a:defRPr/>
            </a:pPr>
            <a:endParaRPr lang="en-US" dirty="0"/>
          </a:p>
          <a:p>
            <a:pPr marL="0" indent="0" algn="ctr">
              <a:buFont typeface="Wingdings" panose="05000000000000000000" pitchFamily="2" charset="2"/>
              <a:buNone/>
              <a:defRPr/>
            </a:pPr>
            <a:r>
              <a:rPr lang="en-US" dirty="0"/>
              <a:t>Provide ERD of your system here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10F0E-2220-4F53-A559-329BE37211F7}"/>
              </a:ext>
            </a:extLst>
          </p:cNvPr>
          <p:cNvSpPr>
            <a:spLocks noGrp="1"/>
          </p:cNvSpPr>
          <p:nvPr>
            <p:ph type="title"/>
          </p:nvPr>
        </p:nvSpPr>
        <p:spPr/>
        <p:txBody>
          <a:bodyPr/>
          <a:lstStyle/>
          <a:p>
            <a:pPr>
              <a:defRPr/>
            </a:pPr>
            <a:r>
              <a:rPr lang="en-US" dirty="0"/>
              <a:t>Relational Schema</a:t>
            </a:r>
          </a:p>
        </p:txBody>
      </p:sp>
      <p:sp>
        <p:nvSpPr>
          <p:cNvPr id="3" name="Content Placeholder 2">
            <a:extLst>
              <a:ext uri="{FF2B5EF4-FFF2-40B4-BE49-F238E27FC236}">
                <a16:creationId xmlns:a16="http://schemas.microsoft.com/office/drawing/2014/main" id="{4C9CFDCD-929C-4929-A8FD-C49B267BB041}"/>
              </a:ext>
            </a:extLst>
          </p:cNvPr>
          <p:cNvSpPr>
            <a:spLocks noGrp="1"/>
          </p:cNvSpPr>
          <p:nvPr>
            <p:ph idx="1"/>
          </p:nvPr>
        </p:nvSpPr>
        <p:spPr/>
        <p:txBody>
          <a:bodyPr/>
          <a:lstStyle/>
          <a:p>
            <a:pPr>
              <a:defRPr/>
            </a:pPr>
            <a:r>
              <a:rPr lang="en-US" dirty="0"/>
              <a:t>Provide tables here which are formed after ERD (also called Database Diagram)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a:extLst>
              <a:ext uri="{FF2B5EF4-FFF2-40B4-BE49-F238E27FC236}">
                <a16:creationId xmlns:a16="http://schemas.microsoft.com/office/drawing/2014/main" id="{98E233F2-EC55-4E5C-A2BB-CE895A6FBB5D}"/>
              </a:ext>
            </a:extLst>
          </p:cNvPr>
          <p:cNvSpPr>
            <a:spLocks noGrp="1" noChangeArrowheads="1"/>
          </p:cNvSpPr>
          <p:nvPr>
            <p:ph type="ctrTitle"/>
          </p:nvPr>
        </p:nvSpPr>
        <p:spPr>
          <a:xfrm>
            <a:off x="609600" y="457200"/>
            <a:ext cx="7772400" cy="838200"/>
          </a:xfrm>
        </p:spPr>
        <p:txBody>
          <a:bodyPr/>
          <a:lstStyle/>
          <a:p>
            <a:pPr eaLnBrk="1" hangingPunct="1">
              <a:defRPr/>
            </a:pPr>
            <a:r>
              <a:rPr lang="en-US" sz="4000" dirty="0"/>
              <a:t>User Interfaces</a:t>
            </a:r>
          </a:p>
        </p:txBody>
      </p:sp>
      <p:sp>
        <p:nvSpPr>
          <p:cNvPr id="136195" name="Rectangle 3">
            <a:extLst>
              <a:ext uri="{FF2B5EF4-FFF2-40B4-BE49-F238E27FC236}">
                <a16:creationId xmlns:a16="http://schemas.microsoft.com/office/drawing/2014/main" id="{8B89FE3E-B82E-4C8E-A874-25E9C0E79C70}"/>
              </a:ext>
            </a:extLst>
          </p:cNvPr>
          <p:cNvSpPr>
            <a:spLocks noGrp="1" noChangeArrowheads="1"/>
          </p:cNvSpPr>
          <p:nvPr>
            <p:ph type="subTitle" idx="1"/>
          </p:nvPr>
        </p:nvSpPr>
        <p:spPr>
          <a:xfrm>
            <a:off x="1371600" y="2895600"/>
            <a:ext cx="6400800" cy="1752600"/>
          </a:xfrm>
        </p:spPr>
        <p:txBody>
          <a:bodyPr/>
          <a:lstStyle/>
          <a:p>
            <a:pPr eaLnBrk="1" hangingPunct="1">
              <a:defRPr/>
            </a:pPr>
            <a:r>
              <a:rPr lang="en-US" dirty="0"/>
              <a:t>Provide screen shots of GUI(if applicable)</a:t>
            </a:r>
          </a:p>
        </p:txBody>
      </p:sp>
    </p:spTree>
  </p:cSld>
  <p:clrMapOvr>
    <a:masterClrMapping/>
  </p:clrMapOvr>
</p:sld>
</file>

<file path=ppt/theme/theme1.xml><?xml version="1.0" encoding="utf-8"?>
<a:theme xmlns:a="http://schemas.openxmlformats.org/drawingml/2006/main" name="Textured">
  <a:themeElements>
    <a:clrScheme name="Textured 5">
      <a:dk1>
        <a:srgbClr val="003366"/>
      </a:dk1>
      <a:lt1>
        <a:srgbClr val="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fontScheme name="Textured">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charset="0"/>
          </a:defRPr>
        </a:defPPr>
      </a:lstStyle>
    </a:lnDef>
  </a:objectDefaults>
  <a:extraClrSchemeLst>
    <a:extraClrScheme>
      <a:clrScheme name="Textured 1">
        <a:dk1>
          <a:srgbClr val="660000"/>
        </a:dk1>
        <a:lt1>
          <a:srgbClr val="FFFFFF"/>
        </a:lt1>
        <a:dk2>
          <a:srgbClr val="800000"/>
        </a:dk2>
        <a:lt2>
          <a:srgbClr val="FFFFCC"/>
        </a:lt2>
        <a:accent1>
          <a:srgbClr val="BE7960"/>
        </a:accent1>
        <a:accent2>
          <a:srgbClr val="CC6600"/>
        </a:accent2>
        <a:accent3>
          <a:srgbClr val="C0AAAA"/>
        </a:accent3>
        <a:accent4>
          <a:srgbClr val="DADADA"/>
        </a:accent4>
        <a:accent5>
          <a:srgbClr val="DBBEB6"/>
        </a:accent5>
        <a:accent6>
          <a:srgbClr val="B95C00"/>
        </a:accent6>
        <a:hlink>
          <a:srgbClr val="FFCC66"/>
        </a:hlink>
        <a:folHlink>
          <a:srgbClr val="CC3300"/>
        </a:folHlink>
      </a:clrScheme>
      <a:clrMap bg1="dk2" tx1="lt1" bg2="dk1" tx2="lt2" accent1="accent1" accent2="accent2" accent3="accent3" accent4="accent4" accent5="accent5" accent6="accent6" hlink="hlink" folHlink="folHlink"/>
    </a:extraClrScheme>
    <a:extraClrScheme>
      <a:clrScheme name="Textured 2">
        <a:dk1>
          <a:srgbClr val="003300"/>
        </a:dk1>
        <a:lt1>
          <a:srgbClr val="FFFFFF"/>
        </a:lt1>
        <a:dk2>
          <a:srgbClr val="4D6A2A"/>
        </a:dk2>
        <a:lt2>
          <a:srgbClr val="CCFF99"/>
        </a:lt2>
        <a:accent1>
          <a:srgbClr val="33CC33"/>
        </a:accent1>
        <a:accent2>
          <a:srgbClr val="46562A"/>
        </a:accent2>
        <a:accent3>
          <a:srgbClr val="B2B9AC"/>
        </a:accent3>
        <a:accent4>
          <a:srgbClr val="DADADA"/>
        </a:accent4>
        <a:accent5>
          <a:srgbClr val="ADE2AD"/>
        </a:accent5>
        <a:accent6>
          <a:srgbClr val="3F4D25"/>
        </a:accent6>
        <a:hlink>
          <a:srgbClr val="009999"/>
        </a:hlink>
        <a:folHlink>
          <a:srgbClr val="CCCC00"/>
        </a:folHlink>
      </a:clrScheme>
      <a:clrMap bg1="dk2" tx1="lt1" bg2="dk1" tx2="lt2" accent1="accent1" accent2="accent2" accent3="accent3" accent4="accent4" accent5="accent5" accent6="accent6" hlink="hlink" folHlink="folHlink"/>
    </a:extraClrScheme>
    <a:extraClrScheme>
      <a:clrScheme name="Textured 3">
        <a:dk1>
          <a:srgbClr val="4E4E74"/>
        </a:dk1>
        <a:lt1>
          <a:srgbClr val="FFFFFF"/>
        </a:lt1>
        <a:dk2>
          <a:srgbClr val="666699"/>
        </a:dk2>
        <a:lt2>
          <a:srgbClr val="FFFFCC"/>
        </a:lt2>
        <a:accent1>
          <a:srgbClr val="5E5884"/>
        </a:accent1>
        <a:accent2>
          <a:srgbClr val="8AB29D"/>
        </a:accent2>
        <a:accent3>
          <a:srgbClr val="B8B8CA"/>
        </a:accent3>
        <a:accent4>
          <a:srgbClr val="DADADA"/>
        </a:accent4>
        <a:accent5>
          <a:srgbClr val="B6B4C2"/>
        </a:accent5>
        <a:accent6>
          <a:srgbClr val="7DA18E"/>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Textured 4">
        <a:dk1>
          <a:srgbClr val="004E4C"/>
        </a:dk1>
        <a:lt1>
          <a:srgbClr val="FFFFFF"/>
        </a:lt1>
        <a:dk2>
          <a:srgbClr val="006666"/>
        </a:dk2>
        <a:lt2>
          <a:srgbClr val="FFFFCC"/>
        </a:lt2>
        <a:accent1>
          <a:srgbClr val="FFCC00"/>
        </a:accent1>
        <a:accent2>
          <a:srgbClr val="00B0AC"/>
        </a:accent2>
        <a:accent3>
          <a:srgbClr val="AAB8B8"/>
        </a:accent3>
        <a:accent4>
          <a:srgbClr val="DADADA"/>
        </a:accent4>
        <a:accent5>
          <a:srgbClr val="FFE2AA"/>
        </a:accent5>
        <a:accent6>
          <a:srgbClr val="009F9B"/>
        </a:accent6>
        <a:hlink>
          <a:srgbClr val="BA7C3E"/>
        </a:hlink>
        <a:folHlink>
          <a:srgbClr val="724C00"/>
        </a:folHlink>
      </a:clrScheme>
      <a:clrMap bg1="dk2" tx1="lt1" bg2="dk1" tx2="lt2" accent1="accent1" accent2="accent2" accent3="accent3" accent4="accent4" accent5="accent5" accent6="accent6" hlink="hlink" folHlink="folHlink"/>
    </a:extraClrScheme>
    <a:extraClrScheme>
      <a:clrScheme name="Textured 5">
        <a:dk1>
          <a:srgbClr val="003366"/>
        </a:dk1>
        <a:lt1>
          <a:srgbClr val="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clrMap bg1="dk2" tx1="lt1" bg2="dk1" tx2="lt2" accent1="accent1" accent2="accent2" accent3="accent3" accent4="accent4" accent5="accent5" accent6="accent6" hlink="hlink" folHlink="folHlink"/>
    </a:extraClrScheme>
    <a:extraClrScheme>
      <a:clrScheme name="Textured 6">
        <a:dk1>
          <a:srgbClr val="080808"/>
        </a:dk1>
        <a:lt1>
          <a:srgbClr val="FFFFFF"/>
        </a:lt1>
        <a:dk2>
          <a:srgbClr val="4D4D4D"/>
        </a:dk2>
        <a:lt2>
          <a:srgbClr val="FFFFFF"/>
        </a:lt2>
        <a:accent1>
          <a:srgbClr val="666699"/>
        </a:accent1>
        <a:accent2>
          <a:srgbClr val="3366CC"/>
        </a:accent2>
        <a:accent3>
          <a:srgbClr val="B2B2B2"/>
        </a:accent3>
        <a:accent4>
          <a:srgbClr val="DADADA"/>
        </a:accent4>
        <a:accent5>
          <a:srgbClr val="B8B8CA"/>
        </a:accent5>
        <a:accent6>
          <a:srgbClr val="2D5CB9"/>
        </a:accent6>
        <a:hlink>
          <a:srgbClr val="00CCFF"/>
        </a:hlink>
        <a:folHlink>
          <a:srgbClr val="CCCCFF"/>
        </a:folHlink>
      </a:clrScheme>
      <a:clrMap bg1="dk2" tx1="lt1" bg2="dk1" tx2="lt2" accent1="accent1" accent2="accent2" accent3="accent3" accent4="accent4" accent5="accent5" accent6="accent6" hlink="hlink" folHlink="folHlink"/>
    </a:extraClrScheme>
    <a:extraClrScheme>
      <a:clrScheme name="Textured 7">
        <a:dk1>
          <a:srgbClr val="000000"/>
        </a:dk1>
        <a:lt1>
          <a:srgbClr val="DBDAC2"/>
        </a:lt1>
        <a:dk2>
          <a:srgbClr val="827F4C"/>
        </a:dk2>
        <a:lt2>
          <a:srgbClr val="C0BC94"/>
        </a:lt2>
        <a:accent1>
          <a:srgbClr val="AAA578"/>
        </a:accent1>
        <a:accent2>
          <a:srgbClr val="A2A4AC"/>
        </a:accent2>
        <a:accent3>
          <a:srgbClr val="EAEADD"/>
        </a:accent3>
        <a:accent4>
          <a:srgbClr val="000000"/>
        </a:accent4>
        <a:accent5>
          <a:srgbClr val="D2CFBE"/>
        </a:accent5>
        <a:accent6>
          <a:srgbClr val="92949B"/>
        </a:accent6>
        <a:hlink>
          <a:srgbClr val="5B8800"/>
        </a:hlink>
        <a:folHlink>
          <a:srgbClr val="686532"/>
        </a:folHlink>
      </a:clrScheme>
      <a:clrMap bg1="lt1" tx1="dk1" bg2="lt2" tx2="dk2" accent1="accent1" accent2="accent2" accent3="accent3" accent4="accent4" accent5="accent5" accent6="accent6" hlink="hlink" folHlink="folHlink"/>
    </a:extraClrScheme>
    <a:extraClrScheme>
      <a:clrScheme name="Textured 8">
        <a:dk1>
          <a:srgbClr val="000000"/>
        </a:dk1>
        <a:lt1>
          <a:srgbClr val="DCE8F4"/>
        </a:lt1>
        <a:dk2>
          <a:srgbClr val="7B9CB5"/>
        </a:dk2>
        <a:lt2>
          <a:srgbClr val="969696"/>
        </a:lt2>
        <a:accent1>
          <a:srgbClr val="FFFFFF"/>
        </a:accent1>
        <a:accent2>
          <a:srgbClr val="00BAB6"/>
        </a:accent2>
        <a:accent3>
          <a:srgbClr val="EBF2F8"/>
        </a:accent3>
        <a:accent4>
          <a:srgbClr val="000000"/>
        </a:accent4>
        <a:accent5>
          <a:srgbClr val="FFFFFF"/>
        </a:accent5>
        <a:accent6>
          <a:srgbClr val="00A8A5"/>
        </a:accent6>
        <a:hlink>
          <a:srgbClr val="8A8AD8"/>
        </a:hlink>
        <a:folHlink>
          <a:srgbClr val="24249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Textured</Template>
  <TotalTime>229</TotalTime>
  <Words>305</Words>
  <Application>Microsoft Office PowerPoint</Application>
  <PresentationFormat>On-screen Show (4:3)</PresentationFormat>
  <Paragraphs>40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Tahoma</vt:lpstr>
      <vt:lpstr>Wingdings</vt:lpstr>
      <vt:lpstr>Textured</vt:lpstr>
      <vt:lpstr>PowerPoint Presentation</vt:lpstr>
      <vt:lpstr>Food Waste Management System</vt:lpstr>
      <vt:lpstr>Introduction</vt:lpstr>
      <vt:lpstr>INTRODUCTION OF PROJECT</vt:lpstr>
      <vt:lpstr>Project Schedule</vt:lpstr>
      <vt:lpstr>Use Case Diagram</vt:lpstr>
      <vt:lpstr>Entity-Relationship Diagram</vt:lpstr>
      <vt:lpstr>Relational Schema</vt:lpstr>
      <vt:lpstr>User Interfaces</vt:lpstr>
      <vt:lpstr>Results</vt:lpstr>
      <vt:lpstr>Tools</vt:lpstr>
      <vt:lpstr>PowerPoint Presentation</vt:lpstr>
    </vt:vector>
  </TitlesOfParts>
  <Company>VU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Let us Play Chess Online</dc:title>
  <dc:creator>MUHAMMAD HARIS SIDDIQUI</dc:creator>
  <cp:lastModifiedBy>Hassan</cp:lastModifiedBy>
  <cp:revision>74</cp:revision>
  <dcterms:created xsi:type="dcterms:W3CDTF">2007-02-24T01:41:18Z</dcterms:created>
  <dcterms:modified xsi:type="dcterms:W3CDTF">2024-06-20T07:17:52Z</dcterms:modified>
</cp:coreProperties>
</file>