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36" r:id="rId2"/>
    <p:sldId id="351" r:id="rId3"/>
    <p:sldId id="337" r:id="rId4"/>
    <p:sldId id="257" r:id="rId5"/>
    <p:sldId id="278" r:id="rId6"/>
    <p:sldId id="350" r:id="rId7"/>
    <p:sldId id="347" r:id="rId8"/>
    <p:sldId id="349" r:id="rId9"/>
    <p:sldId id="338" r:id="rId10"/>
    <p:sldId id="346" r:id="rId11"/>
    <p:sldId id="290" r:id="rId12"/>
    <p:sldId id="34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A7F23-E4AD-4CFC-9928-82A4E7B6E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CA773-A05E-4AD6-AAA7-AACB93F38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E7DB2-E4CE-48E1-B769-8E2741D5D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1056-4F13-4FDC-B690-423083334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1A6513-B131-49B7-A0B5-93D37787B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E267E1-7B14-4DDF-A12B-2D381BF29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6327F2-9C2A-475A-8083-386493F20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79AB-947F-4F91-8617-D81805E88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5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41BD8D-DC9A-4B17-A0FA-F5D7BC96F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CBEEFE-F7E6-45BC-ACB3-4F0E97807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37520-D86A-4DF9-9589-8B9DCD619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A9B8-C68B-4261-8083-0B1B8F846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9D6EA-DDBD-4876-8BE3-8FF33C721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4C1205-1179-4EEC-B43F-B146C5F64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B0D25-D93E-4751-9244-AC024E5D5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DC5C6-C52E-4AF6-B815-2918AE88A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64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EDBA6C-24BA-4C26-A740-2A52C43975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A6B7FF-F6BB-43D0-AAF8-84979A483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C3F3A-2FD5-438D-89FC-40B202F5C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F03A-8AAE-43D7-B193-5CEFA42CF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3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96D88-F076-497F-9B2A-FAC37B7C3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00308-69DD-4814-99F6-D3AAD0CC2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996C0-5496-4D8D-A581-204B0DB6C2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B6F20-50DD-46F5-85E8-499CE7866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8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E979C6-398B-475A-A71E-7DCF02176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BFC087-2199-40FB-A710-F029BF1781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2E7E5E-E2C6-4941-9CD0-7D0E408CA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C900-AA2C-4B68-950B-D77D61409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1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0912A8-AE03-4650-84A2-6092BF419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980FE1-A799-46DD-B2F7-29106EBF8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6C9C3-B41B-4CB1-8DCB-246A3AC37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D61-A0BF-4380-A63E-C777A15F0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72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95FFDE-6046-41C2-9D3F-4C27DB658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956941-37BB-423A-A90F-AD28F01CD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C11800-23A8-4631-9D8D-433C21DB9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7EB7C-F164-463B-81D7-A13F00C59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4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D1110-CB2B-4657-970E-21FBC6817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99509-8614-4939-86F1-A06262C2E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0F0F5-154C-4CB5-8992-89B1D3A8E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B1017-1E2F-4259-8C90-2AF24FF01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F7CAE-3593-40F3-8BD8-CC72F6AE8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60F8D-31B3-4336-AE30-E3C7DAA9B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4284-0930-4115-8842-65FDB67EA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E26C-5B71-40ED-92F4-EABC354BA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25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8E45DA1-20C6-4602-9453-B8BA1D119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DBD981D-EFEB-47C2-810B-3A5EDB2F1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5CE95BA7-866B-4F4E-901C-B287379248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1FB4C2E3-3096-48E2-80C5-F512FE85DB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FA4E626C-203D-446C-9DBC-EC4D3A2DF2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A2522-1773-406D-80A9-7EAD01E64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t3">
            <a:extLst>
              <a:ext uri="{FF2B5EF4-FFF2-40B4-BE49-F238E27FC236}">
                <a16:creationId xmlns:a16="http://schemas.microsoft.com/office/drawing/2014/main" id="{2BC71574-2AC1-4B7D-9DE8-CE3626DCB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650-15BD-4531-8617-D095E2E3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889-0ED4-43E5-B05D-42A49AAF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Provide here the screen shots of results which are generated after applying database queries.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40C945-BC6D-497A-8D33-74C13D69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D81FCC-C41D-488B-8917-74D90493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2860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Write the various tools you have used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during the development of this application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529A-317E-4D9C-9F3C-4493858B02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2514600"/>
            <a:ext cx="8229600" cy="4114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7200" b="1"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E638D5-8633-4BE7-9063-9107FB3452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762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800" dirty="0"/>
              <a:t>Write Your Project Title Here</a:t>
            </a:r>
          </a:p>
        </p:txBody>
      </p:sp>
      <p:pic>
        <p:nvPicPr>
          <p:cNvPr id="3075" name="Picture 6">
            <a:extLst>
              <a:ext uri="{FF2B5EF4-FFF2-40B4-BE49-F238E27FC236}">
                <a16:creationId xmlns:a16="http://schemas.microsoft.com/office/drawing/2014/main" id="{0E4B2C5C-AD30-4198-B374-19F3B83B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5257800"/>
            <a:ext cx="18621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97D062-E1AD-45A5-A031-C65671F9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17788"/>
            <a:ext cx="8343900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en-US" sz="4600" kern="0" dirty="0"/>
              <a:t>CS519</a:t>
            </a:r>
          </a:p>
          <a:p>
            <a:pPr eaLnBrk="1" hangingPunct="1">
              <a:defRPr/>
            </a:pPr>
            <a:r>
              <a:rPr lang="en-US" sz="4600" kern="0" dirty="0"/>
              <a:t>Associate Degree Program (ADP)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AD0E64-9163-44DD-86FB-37B5FCFC1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en-US" sz="2400" kern="0" dirty="0"/>
              <a:t>Write your specialization here e.g. Database Management System or Web Design and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4BA8821-49EB-4F13-BF2B-93DA9DDEA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900" dirty="0"/>
              <a:t>Introduction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39DC7B1-9927-4678-976F-2E39D21B9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153400" cy="584200"/>
          </a:xfrm>
        </p:spPr>
        <p:txBody>
          <a:bodyPr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Write your name and VU Id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D439DA79-5B05-440C-B99A-3F1190B64A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4AA85D8-FDAC-49A3-A8F3-5A34E7105A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</a:t>
            </a:r>
          </a:p>
        </p:txBody>
      </p:sp>
      <p:pic>
        <p:nvPicPr>
          <p:cNvPr id="5124" name="Picture 8">
            <a:extLst>
              <a:ext uri="{FF2B5EF4-FFF2-40B4-BE49-F238E27FC236}">
                <a16:creationId xmlns:a16="http://schemas.microsoft.com/office/drawing/2014/main" id="{7B698052-ABAC-440B-9B3B-6798FE9A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9">
            <a:extLst>
              <a:ext uri="{FF2B5EF4-FFF2-40B4-BE49-F238E27FC236}">
                <a16:creationId xmlns:a16="http://schemas.microsoft.com/office/drawing/2014/main" id="{1C22BB97-6CC1-486B-A265-2A447F7C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7543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Give here the introduction of your project in a professional way with proper headings. Try to write in bullets form. You can cover about two slides on introduction.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551E965-CA8F-404A-9B22-1D7AA1118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Project Schedule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8396796-D10E-45F0-81D1-CA4598AA4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Provide the Schedule (Gantt Chart) of your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project here.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12A45F5-163A-495F-956D-B24C7FEE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333-56CB-45F3-BCD4-75BC3750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2C4C-208A-47AD-B8CD-A492F0D1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/>
              <a:t>Provide Use Case Diagram of your system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1E1-0CA1-4DBE-B2CA-312F4C4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5DF2-FDA1-492A-B230-DEC00169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/>
              <a:t>Provide ERD of your system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0F0E-2220-4F53-A559-329BE372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FDCD-929C-4929-A8FD-C49B267B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Provide tables here which are formed after ERD (also called Database Diagram)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98E233F2-EC55-4E5C-A2BB-CE895A6F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User Interfaces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B89FE3E-B82E-4C8E-A874-25E9C0E79C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Provide screen shots of GUI(if applicable)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224</TotalTime>
  <Words>163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Tahoma</vt:lpstr>
      <vt:lpstr>Arial</vt:lpstr>
      <vt:lpstr>Wingdings</vt:lpstr>
      <vt:lpstr>Calibri</vt:lpstr>
      <vt:lpstr>Textured</vt:lpstr>
      <vt:lpstr>PowerPoint Presentation</vt:lpstr>
      <vt:lpstr>Write Your Project Title Here</vt:lpstr>
      <vt:lpstr>Introduction</vt:lpstr>
      <vt:lpstr>INTRODUCTION OF PROJECT</vt:lpstr>
      <vt:lpstr>Project Schedule</vt:lpstr>
      <vt:lpstr>Use Case Diagram</vt:lpstr>
      <vt:lpstr>Entity-Relationship Diagram</vt:lpstr>
      <vt:lpstr>Relational Schema</vt:lpstr>
      <vt:lpstr>User Interfaces</vt:lpstr>
      <vt:lpstr>Results</vt:lpstr>
      <vt:lpstr>Tools</vt:lpstr>
      <vt:lpstr>PowerPoint Presentation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>Usman Waheed Bhatti</cp:lastModifiedBy>
  <cp:revision>72</cp:revision>
  <dcterms:created xsi:type="dcterms:W3CDTF">2007-02-24T01:41:18Z</dcterms:created>
  <dcterms:modified xsi:type="dcterms:W3CDTF">2019-10-29T04:28:04Z</dcterms:modified>
</cp:coreProperties>
</file>