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69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2-07-11T00:43:28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2770 5059 0,'57'0'62,"56"0"-31,-28 0-31,84 0 0,29 57 16,85-29-16,-113 0 16,197 29-16,85-29 0,29-28 15,-85 0-15,254 0 16,-141 0-16,-142 0 16,142-57-16,368-56 31,-651 85-31,56 0 15,-84 28-15,-85 0 0,-56 0 16,-1 0-16,-27 0 16,-1 0-1,0 0 1,0 0-16,29 0 16,-29 0-16,29 0 15,28-28 1,-1 28-16,1-29 0,-56 29 15,-1 0 1,0 0-16,0 0 0,1 0 31,55 0-31,-27 0 0,28 29 16,56-1-16,198 0 16,-226 0-16,142 29 15,-86-29-15,-55 0 16,83 29-16,-83-57 15,-1 28-15,-57-28 16,29 0-16,0 28 16,-57-28-16,29 0 15,-1 0-15,-28 0 16,1 0-16,-1 0 0,0 0 47,0 0-32,1 0-15,27 0 16,29 0 0,0 0-16</inkml:trace>
  <inkml:trace contextRef="#ctx0" brushRef="#br0" timeOffset="3514.6832">23661 5483 0,'-28'0'156,"0"-28"-140,28-1 0,-28 1-16,-1 28 15,29-28-15,0 0 16,0-1-1,-28 1-15,0 28 0,0-56 16,-1 56-16,29-29 16,-28 1-16,0 0 15,28 0 1,-29-1-16,29 1 0,-28-28 16,0-1-1,28 29-15,-28-29 16,28 29-16,0-29 0,0 29 15,0-28-15,0-1 32,0 1-32,0 27 15,0 1 48,0 0-48,0 0 1,0-1 15,28 29-15,0-28-16,0 0 0,29-29 31,-29 57-31,1-28 16,-1 0-1,0-1-15,0 1 16,57 0-16,-85 0 16,57-1-16,-1 1 15,-27-28-15,27-1 0,1 29 16,-1-29-16,1 29 16,-1 0-1,29-29-15,-28 57 16,27-28-16,-27 28 0,56-28 15,-56 28-15,56 0 16,-29 0 0,-27-29-16,-1 29 15,29 0-15,-28 0 0,-1 0 16,-27 0 0,-1 0-16,28 0 0,-27 0 15,27 0 1,-27 0-16,27 0 15,29 85-15,0-28 0,84-1 0,-112 1 16,84 84 0,-84-113-16,-1 1 15,1-1-15,-1 28 16,-56-27-16,29-1 16,-29 0-16,28-28 15,0 57-15,0-29 0,-28 0 16,0 1-1,0 55-15,0-55 16,0-1-16,0 28 16,0 29-16,-28-28 15,0 27-15,0-27 16,-1 0-16,29-29 16,-28-28-1,0 28-15,0-28 16,28 28-16,-29 1 15,1-1-15,-29-28 16,29 0-16,0 28 16,0 0-16,-29 1 15,1-1-15,-1-28 16,0 0-16,29 28 16,-28 0-16,-1-28 15,29 0-15,-29 0 16,57 29-1,-28-29-15,0 0 16,0 0-16,-1 0 0,1 0 16,-29 0-1,29 0-15,0 0 0,0 0 16,-1 0 0,1 0-16,0 0 15,0 0-15,-29 0 16,0 0-16,-27 0 15,55 0-15,-27 0 16,28 0-16,-1 0 16,1 0 15,0 0-31,0 0 0,-1 0 16,1 0-16,0 0 0,-1 0 15,1 0 1,0 0-16,0 0 15,-1 0 1,1 0 0,0 0-1,0 0 1,-1 0-16,1 0 31,0 0-15,-1 0-16,1 0 15,0 0 1,0 0-16,-1 0 16,1 0-16,0 0 93,0 0-77,-1 0-16,1 0 16,-28 0-1,-1 0-15</inkml:trace>
  <inkml:trace contextRef="#ctx0" brushRef="#br0" timeOffset="6117.6671">10318 6105 0,'-28'0'250,"0"0"-234,0 0 0,-1 0 15,1 0 0,0 0-31,-1 0 16,1 0-16,0 0 15,0 0-15,28-28 47,-29 28-31,1 0-1,-28-29-15,-1 29 0,-28 0 16,0 0 0,85-28-16,-28 0 0,0 28 31,0 0-15,-1 0-16,29-28 15,-56 28-15,-1 0 0,29-29 16,0 29-16,-29 0 15,-56-28-15,28 28 16,29 0-16,-1 0 16,-28 0-16,114 0 140</inkml:trace>
  <inkml:trace contextRef="#ctx0" brushRef="#br0" timeOffset="14346.6897">19591 5709 0,'28'0'78,"0"0"-62,29 0-1,-29 0 1,0 0-16,1 0 31,-1 0-31</inkml:trace>
  <inkml:trace contextRef="#ctx0" brushRef="#br0" timeOffset="16425.2546">18940 6811 0,'-28'0'15,"28"29"1,-28-29-16,28 28 0,-28 0 15,-57 29 1,-28-1-16,-29 29 0,58 0 16,-86-29-1,29 86-15,28-114 0,-29 28 16,-169 114-16,198-113 16,-28-1-16,-283 114 15,85-29-15,56-28 16,-56 57-16,28-86 15,0 30-15,226-114 16,0 28-16,29-28 16,-1 0-16,0 0 15,-56 0-15,-28 0 0,28 0 16,-85 0 0,-169 0-16,112 0 0,86 0 15,-58 0 1,-55-85-16,27 0 0,29 29 15,-85-29-15,-28-56 16,56 84-16,-28-28 16,142 57-16,84-29 15,57 57-15,28-28 16,-29 0-16,29 0 0,0-1 16,-28 1-1,0-28-15,0-1 16,-57-28-16,56 57 15,-55 0-15,55 28 0,-27 0 16,28 0-16,28-29 16,-29 29-16,1 0 15,28-28 1,0 0-16,28 28 31,-28-28-31,0-29 0,0 29 16,0-29-1,0 1-15,0-1 16,0 1-16,0 28 16,0-29-16,0 29 15,0-1 32,0 1-31,0-28-1,0-1-15,0-28 0,0 57 16,0-28-16,0 27 16,0 1-1,0 0 1,29 0 0,-29-1-16,0 1 15,0 0 16,0-1-31,0 1 16,0 0 0,0 0-16,0-1 0,28 29 15,-28-28-15,28 28 16,0 0-16,-28-28 16,0 0-1,29 28-15,-1-29 16,0 1-16,0 28 15,1 0 1,-1 0-16,0 0 16,29 0-1,-1 0-15,57 0 16,0 0-16,85-56 0,-113 27 16,113 1-16,85 0 15,-170 0-15,56-1 16,-55 1-16,55-29 15,-84 29-15,0 28 16,-29-28-16,29 28 16,28-28-16,-56 28 15,84 0-15,-56 0 0,84 0 16,-27 0 0,-1 0-16,-56 0 15,0-29-15,-29 29 16,-27 0-16,-1 0 15,57-28-15,-29 28 16,-28 0-16,29 0 0,0 0 16,-29 0-16,0 0 15,-28-28 1,28 28 0,1 0-16,-1 0 15,0 0 1,57 56-16,-57-56 15,1 29-15,-1-1 16,0-28-16,0 0 16,-28 28-16,29-28 15,-29 28 1,28-28-16,28 29 16,-27 27-16,27-27 0,-56 27 15,57 1 1,-57-29-16,56-28 15,-27 0-15,-1 0 0,0 28 16,0-28 0,1 28-16,-1-28 0,-28 57 15,56 28 1,-27-57-16,-1 28 16,-28 1-1,28 0-15,1 27 0,-1-27 16,0-1-1,0-56-15,1 57 0,-29-29 16,28-28 0,0 28-16,0-28 15,1 0-15,-29 29 32,28 55-32,0 1 15,-28 0-15,28 85 16,29 27-16,-57-83 15,0-58-15,0 57 16,0-28-16,0-57 16,0 0-16,0 1 0,0-1 31,28 0-31,1-28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2-07-11T00:45:51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4187 2859 0,'-28'0'125,"0"0"-109,28-29-16,-29-27 16,29-86-16,-28 57 0,28-28 15,0 0 1,0 56-16,0 29 0,28-85 15,1 113 1,27 0-16,1 56 47,84 171-31,-56-57-16,0-29 15,-57-113-15,-28 1 16,0-1-16,0 0 15,0 1-15,0-1 32,0 0-1,-28-28-15,0 0-16,-57 0 15,28 0-15,29-28 0,0 28 16,0 0-16,-1 0 15,29-28-15,-28 28 16,28-29 0,-28 29-16,28-28 0,-29 0 0,29-29 15,0 29 1,0-29-16,0 29 0,0 0 16,-28-1-1,28 1-15,0 0 16,0-1-1</inkml:trace>
  <inkml:trace contextRef="#ctx0" brushRef="#br0" timeOffset="507.3202">5376 1047 0,'0'28'110,"-142"171"-95,57-58-15,57-84 0,-29 28 16,29-29-16,0 1 16,28-1-16,-28-56 15,-1 29-15</inkml:trace>
  <inkml:trace contextRef="#ctx0" brushRef="#br0" timeOffset="840.5405">5376 1415 0,'28'0'0,"0"0"16,57 0-1,-28 28-15,-57 1 16,28-29-16,0 28 15,1 0-15,-1-28 16,0 0 0,29 29-16,-29-1 0,29 0 15,-29-28-15,29 29 16,-29-29-16</inkml:trace>
  <inkml:trace contextRef="#ctx0" brushRef="#br0" timeOffset="1217.9375">6366 990 0,'28'0'62,"-28"85"-46,0 29-1,0 84-15,0-85 16,0-28-16,0 28 16,0-56-16,0-1 0,0-27 15,0-1 1,0 0 0</inkml:trace>
  <inkml:trace contextRef="#ctx0" brushRef="#br0" timeOffset="1514.567">6507 1472 0,'0'0'0,"29"0"15,-1 0 1,0 0-16,1 0 0,27 0 16,1 0-16,-1 0 15,29 0-15,-57 0 16,1 0-16,-1 0 16,0 0-16,1 0 0,-1 0 15,29 0 1,-29 0-16,0 0 15,29 0-15,-1 0 16</inkml:trace>
  <inkml:trace contextRef="#ctx0" brushRef="#br0" timeOffset="2187.5569">5998 1783 0,'0'28'31,"0"57"-31,0-56 16,0-1-16,0 57 15,0 0-15,0 28 16,0-28-16,0-57 15,0 114-15,0-57 16,0-57-16,57 29 16,28-29-16,-57-28 0,28 0 31,-27 0-31,56-57 0,-85 29 16,56-57-1,86 28-15,-86 1 0,57 27 16,-28-27-1,57-1-15,-114 29 0,29 28 16,-29-28-16</inkml:trace>
  <inkml:trace contextRef="#ctx0" brushRef="#br0" timeOffset="19794.9791">5942 9652 0,'84'-56'110,"199"-114"-95,29 56-15,395-140 0,-141-1 16,-85 85-16,-57 57 16,340-142-16,-198 57 15,-29 28-15,-140 29 16,140-86-16,227-28 15,-311-56-15,395-425 16,58-198-16,-567 566 16,-282 283-16,-57 0 15,0 0-15,0 0 16,0 0-16,28-84 0,57 55 16,-28 29-1,56-56-15,28-1 16,57 1-16,-113 84 15,85-28-15,-113 57 16,-1 0-16,-27 28 16,-1 0-16</inkml:trace>
  <inkml:trace contextRef="#ctx0" brushRef="#br0" timeOffset="20304.1819">18871 8152 0,'-56'0'46,"-57"0"-30,28-28-16,-85-86 16,-113-55-16,57 27 15,-255-84-15,28 27 16,-85 1-16,58 28 0,-256-28 16,-424-113-1,311 85-15,368 141 16,-198-114-16,-198-112 15,566 198-15,-85-85 0,113 28 16,0 0 0,113 57-16,-113-29 0,57-28 15,28 57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2-07-11T00:46:17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3056 7331 0,'28'0'94,"113"0"-94,-27-28 16,-1-29-16,28 29 15,-56 28-15,0-28 16,-28-1-16,56 1 16,-85 28-16,0 0 15,1 0-15,27 0 16,-28 0-16,29 0 16,0 0-1,28 0-15,-1 0 16,-27 0-16,28 0 15,28 0-15,-28 0 16,0 0-16,0 0 16,-57 0-16,57 0 15,-57 0-15,29 0 16,-29 0-16,0 0 16,1 0 15,-1 0-31,0 0 15,0 0 1,1 0-16,-1 0 31,0 0 1,29 0-32,-29 0 15,29 0-15,-1 0 0,-27 0 16,-1 0-16,0 0 15,1 0-15,-1 0 16,0 0-16,0-28 16,29 28-1,0 0-15,-57-29 0,56 29 16,1 0 0,-29 0-16,0 0 15,1 0 1,-1 0-16,29 0 0,-29 0 15,57 0 1,0 0-16,28 0 0,-28 0 16,56 0-16,29 0 15,-57 0-15,0 0 16,57 0-16,0 29 0,-85-29 16,28 0-1,0 0-15,-28 0 0,0 0 16,-57 0-1,0 0-15,1 0 16,27 0-16,-28 0 16,29 0-16,0 28 15,28-28 1,-1 0-16,-27 0 16,28 0-1,-57 0-15,0 0 0,1 0 16,-1 0-16,29 0 15,28 0-15,-29 0 16,57 0 0,-56 0-1,-29 0-15,29 0 16,-1 0-16,58 0 0,-30 0 16,1 28-1,85-28-15,-85 29 0,0-1 16,0-28-1,-57 0-15,0 0 16,1 0-16,-1 0 0,0 0 16,0 0-1,1 0-15,-1 0 16,0 0-16,1 0 16,27 0-16,-28 0 15,1 0 1,-1 0-16,0 0 15,29 0-15,28 0 16,-29 0-16,1 0 0,28 0 16,-57 0-1,29 0-15,-1 0 16,-27 0-16,84 0 16,-57 0-16,58 0 15,-30 0-15,30 0 16,-30 0-16,-27 0 15,0 0-15,-1 0 16,29 0-16,0 0 0,28 0 16,29 0-1,84 0-15,-113 28 0,85-28 16,-28 57 0,-57-57-16,57 0 0,-85 0 15,28 0 1,-56 0-16,27 0 0,1 0 15,-28 0 1,113 0-16,-57 0 0,0 0 16,-28 0-16,85 0 15,-29 0-15,29 0 16,0 0-16,28 0 16,56 0-16,-84-29 15,-57 29-15,57 0 0,28 0 16,-28 0-1,28 0-15,28 0 0,0 29 16,-84-29 0,141 56-16,-113 1 15,-85-57-15,28 0 16,-57 0-16,29 0 0,-28 0 16,-29 0-16,29 0 15,28 0-15,-1 0 16,30 0-16,-1 0 15,0 0-15,0 0 16,57 0-16,0 0 16,-114 0-16,86 0 15,-1 0-15,-84 0 16,141 0-16,113 0 0,-254 0 16,56 0-1,85 0-15,-57 0 0,29 0 16,-57 0-1,85 0-15,57 0 0,-142 0 16,-28 0 0,56 0-16,-56-28 0,-28 28 15,-1 0 1,1 0-16,28 0 16,28-57-16,-28 57 15,0-28-15,-29 28 16,29-29-16,-56 29 15,-1 0 1,0 0-16,0 0 0,29 0 16,-29 0-1,29-28-15,28 28 0,-29 0 16,114 0-16,-57 0 16,85 0-16,227 0 15,-57 85-15,-57 0 16,113 0-16,-254-57 15,-113 1-15,-29-29 47,0 0-31,0 0 0,57 28-16,0-28 0,-28 28 15,28-28 1,-29 28-16,-27-28 0,-1 0 15,-28 29-15,28-29 47,0 0-31</inkml:trace>
  <inkml:trace contextRef="#ctx0" brushRef="#br0" timeOffset="1079.9797">7526 8378 0,'-28'0'78,"-1"0"-63,-56 0 1,1 0-16,-1 0 0,56 0 16,-84 0-16,28 0 15,0 0-15,1 0 16,-30 0-16,-27 0 16,28 0-16,0 0 15,-85 0-15,-199 0 16,86 0-16,-57 0 15,57 0-15,85 0 0,141 0 16,-28 0 0,0 0-16,56 0 15,-28 0-15,29 0 0,-1 0 16,-28 0-16,29 0 16,27 0-16,1 0 62,-29 0-62,1 0 16,-57 29-16,56-1 0,0-28 15</inkml:trace>
  <inkml:trace contextRef="#ctx0" brushRef="#br0" timeOffset="3154.7112">5008 7190 0,'-28'0'47,"-57"0"-47,-28 0 0,56 0 15,0 0-15,-56-29 16,57 29-16,-58-28 15,86 28-15,-28-28 16,-86-1-16,57 1 16,-28 0-16,-113-57 15,-29 0-15,57 28 16,28-28-16,29 0 0,56 29 16,0 27-1,0-84-15,0 57 16,29-29-16,-1 28 15,-28-28-15,29 0 0,56 57 16,0 0-16,0-1 16,0 1-16,0-29 15,56 29-15,1-28 16,-1-1-16,29-28 16,0 57-16,-57-29 15,57 29-15,0-29 16,57 29-16,-1-29 15,-28 57-15,85-28 16,29 28-16,-29 0 0,56 0 16,-27 0-1,-86 0-15,86 0 0,-58 0 16,-27 0-16,-29 0 16,57 0-1,56 0-15,-85 0 0,-84 0 16,0 0-16,-1 0 15,-27 0 1,-1 28-16,0-28 16,-28 29-16,28-29 15,1 28-15,-1 0 16,-28 0-16,28-28 16,-28 29-16,0 27 15,0 1-15,0 28 16,-28-28-16,28 27 15,-28 30-15,-1-29 16,-27 28-16,-1 57 16,29-114-16,0-27 15,-1-1 1,1 0 0,0 0-1,-1 1 1,29-1-16,-28-28 15,0 0 1,28 28-16,-28-28 0,-1 29 16,29-1-1,-28 0-15,0-28 0,-1 0 16,29 29-16</inkml:trace>
  <inkml:trace contextRef="#ctx0" brushRef="#br0" timeOffset="6553.9635">13977 4132 0,'0'85'63,"56"142"-63,-27 28 15,-1-86 1,28 58-16,-27-114 0,-29 0 16,0-84-1,28 27-15,0-56 0,1 29 16,-1-29 0,0 0-16,1 0 15,-1 0 1</inkml:trace>
  <inkml:trace contextRef="#ctx0" brushRef="#br0" timeOffset="6970.7403">14967 4868 0,'0'0'31,"28"0"-31,29-28 16,-29 28-1,57 0-15,56 0 31,142 0-15,-141 0 0,84 0-1,29 28 1,-227-28 0,29 0 15,-29 0-16,-28-28 1,85 0-16</inkml:trace>
  <inkml:trace contextRef="#ctx0" brushRef="#br0" timeOffset="7297.2514">16863 4161 0,'0'-29'16,"28"29"-16,-28-28 16,28 28-1,0 0 1,1 113-1,-1 199 17,-28-57-17,0-86 1,-57-112 15</inkml:trace>
  <inkml:trace contextRef="#ctx0" brushRef="#br0" timeOffset="7785.4034">17202 4500 0,'28'0'47,"1"0"-47,-29 29 16,0-1-16,0 29 16,0-29-16,0 29 0,0-29 15,0 57 1,0 0-16,0-29 0,28-27 15,0-1 1,1-28 0,-1 0-1,0 0-15,57-28 16,-28-1 0,-57 1-16,85-29 0,-29 29 15,-28-57-15,1 29 0,-29-1 31,0 0-31,0 1 0,0 27 32,0 1-32,-29 0 15,1 28 1,0 0-16,0 0 16,-1 0-1,1-28-15</inkml:trace>
  <inkml:trace contextRef="#ctx0" brushRef="#br0" timeOffset="8221.4971">18023 4727 0,'0'28'0,"28"-28"16,0 0-1,-28 29 1,28-29-16,1 0 0,-29 28 15,28-28 1,0 0-16,1 0 31,-1 0-15,29-28-16,-29 28 16,0-29-1,-28-27-15,0-29 0,0 28 16,0-56-1,-28 56-15,0 1 16,-1 27-16,1 29 16</inkml:trace>
  <inkml:trace contextRef="#ctx0" brushRef="#br0" timeOffset="8912.339">19833 3934 0,'0'29'47,"0"27"-31,0-27-16,-28 112 15,-57-28-15,29-28 0,-29 85 16,0 28 0,28-28-16,29-113 0,0-1 15,28-27 1,28-29-16,29 0 31,-1 0-31,1 0 0,-1 0 16,-27 0-1,-1 0 1,-28-29 31,0 1-47,0 0 31,-28-1-31</inkml:trace>
  <inkml:trace contextRef="#ctx0" brushRef="#br0" timeOffset="9421.5699">20314 4302 0,'0'57'31,"-28"0"-15,0 27-16,-1-27 15,-27 56-15,-1-56 16,29 28-16,0-29 16,-29 1-16,57-29 15,-28-28-15,28 29 47,28-29-31,0 28-16,-28 0 15,0 1-15,29-29 16,-1 0-16,0 0 0,1-29 31,27 1-31,-56 0 16,28 28-16,-28-29 16,0 1-16,0 0 15</inkml:trace>
  <inkml:trace contextRef="#ctx0" brushRef="#br0" timeOffset="10313.9754">20739 4670 0,'0'57'31,"0"0"-15,0-1-16,0-28 0,0 1 15,0-1 1,0 0-16,0 1 15,-29 27-15,29-27 16,0-1-16,-28 28 16,28-27-1,0-1-15,28-28 63,1 0-48,-1 0 1,0 0-16,-28-28 0,0-1 16,0 1-1,0 0 17,-28 0-17,28-1 1,-28 29-16</inkml:trace>
  <inkml:trace contextRef="#ctx0" brushRef="#br0" timeOffset="12684.4039">18588 3849 0,'29'0'78,"141"0"-78,-1 85 15,-112-28-15,-1 84 16,-56 1-16,57-29 16,-57-84-16,0 55 15,0-55-15,0-1 16</inkml:trace>
  <inkml:trace contextRef="#ctx0" brushRef="#br0" timeOffset="13044.5356">19494 4076 0,'0'0'0,"85"0"16,0-28-16,-1 28 0,1-29 15,-28 29-15,-29 0 16,1 0-16,-1 0 15,0 0 79,0 0-78</inkml:trace>
  <inkml:trace contextRef="#ctx0" brushRef="#br0" timeOffset="29719.009">3367 9624 0,'28'0'157,"0"0"-157,29 0 15,0 0-15,27 0 16,30 0-16,-29 0 15,28 0-15,0 0 16,0 0-16,-56 0 0,-1 0 16,1 0-1,-29 0-15,0 0 16,1 0 0,27 28-16,1-28 15,-1 0-15,-27 0 16,-1 0-16,29 0 0,56 0 15,-57 0-15,29 0 0,0 0 16,0 0 0,-28 0-16,56 28 15,-57-28-15,29 29 16,-28-29-16,28 0 0,0 0 16,-57 0-1,28 0-15,-27 0 0,-1 0 16,0 0-1,57 0-15,0-29 0,28 1 16,0 28-16,57-28 16,85 0-16,-85-1 15,-1 1-15,58-29 16,27-28-16,-112 57 16,-86 28-16,29-28 15,-28 28-15,-29 0 16,0 0-16,1 0 15</inkml:trace>
  <inkml:trace contextRef="#ctx0" brushRef="#br0" timeOffset="37730.3178">3508 11096 0,'0'0'0,"0"28"0,0 0 15,0 1-15,29-29 47,-1 0-15,57 0-32,0 0 0,56 0 15,114 0-15,-29 0 16,-56 0-16,28 0 15,113 28-15,-28 57 16,0 28-16,28 29 16,-28-29-16,-56 0 0,112 85 15,-169-113 1,56-28-16,-113-29 16,29 0-16,-1-28 15,-56 0-15,0 0 16,28 0-16,0 0 15,-56 0-15,56 0 0,-28 0 16,0 0-16,0 0 16,28 0-16,-28 0 15,-29 0-15,29 0 16,113 0-16,-169 0 16,-1 0-16,57 0 15,0 0-15,-29 0 16,57-28-16,-28 0 0,0-1 15,28 1 1,-56 0-16,28 0 0,-29-1 16,1 29-1,-29 0-15,1 0 16,-1 0-16,85 0 16,-28-28-16,28 28 0,-28-28 15,85-1-15,-57 1 16,0 0-16,-56-1 15,27 1-15,86-29 16,-113 29-16,56-28 16,-28 27-16,56-27 15,-112 27-15,84-27 16,-28 27-16,-57 1 16,0 28-16,-56 0 156,0 28-141,-29 1-15,1-1 16,27-28-16,-56 0 16,29 0-16,-29 28 0,-28-28 15,0 0 1,-1 0-16,29 0 0,-84 0 16,56 0-16,-29 0 15,29 0-15,-57 29 16,0-29-16,1 28 15,-256 57-15,-225 56 16,112-56-16,170 0 16,0 0-16,57-28 15,170-29-15,27 0 0,30-28 16,-1 0 0,-28 0-16,-1 0 15,1 0-15,28 0 16,29 0-16,-29 0 0,-28 0 15,56 0 1,-56 0-16,-29 0 0,114 0 16,-28 0-16,-58 0 0,58 0 15,28 0 1,28-28 78,84-29-94,-55 57 0,197-113 15,255 0 1,198-142-16,-141 114 16,-114 28-16,85-29 15,170 57-15,-283 28 0,142 57 16,-142 0-16,-28 0 0,-57 0 15,114 0 1,-171 0-16,-84 0 16,-85 0-16,-57 0 156,0 0-156,29 0 16,-29 0-16,1 0 15,55 0-15,-55 0 16,27 0-16,-27 0 15,-1 0-15,-170 0 79,114 0-64,-255 85-15,-141 29 0,-1 55 16,-56 1-16,-56 28 15,56-84-15,-509 169 16,339-85-16,113 0 16,199-85-16,28-28 15,28-57-15,254-28 157,-27 0-142,28 0 1,-1-28-16,-56-57 15,29 57-15,-29-29 16,28 1-16,-84 27 0,113 1 16,-57 28-1,0 0-15,28 0 16,-28 0-16,-28 0 16,-28 85-16,27-28 15,-27-1-15,-29 29 0,57-57 16,0 1-16,28-29 15,28 0-15,1 0 16,-1 0-16,29 0 16,28-57 31,28 29-32,1 28 1,-1-28-16,0-1 0,0 1 15,29 28-15,-29-28 16,1-1-16,56 1 16,-1-29-1,143-56-15,-142 57 0,198-1 16,56-85-16,-113 86 16,86-86-16,169 29 15,0 28-15,-170 28 16,113 29-16,-113-28 15,57 56-15,-113 0 16,56 0-16,0 0 16,-113 0-16,170 0 0,-198 0 15,-57-29-15,-56 29 16,-29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7E6-559A-4EF7-AB14-12543890C32B}" type="datetimeFigureOut">
              <a:rPr lang="ko-KR" altLang="en-US" smtClean="0"/>
              <a:t>2022-07-11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AB29C-4E6B-4E87-BD69-F2F72E66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B29C-4E6B-4E87-BD69-F2F72E66CF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8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2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15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5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5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3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7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7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E50A-2AEC-0948-0FB0-300EABD53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069" y="265815"/>
            <a:ext cx="9144000" cy="2950535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분</a:t>
            </a:r>
            <a:r>
              <a:rPr lang="ko-KR" altLang="en-US" sz="4400" dirty="0"/>
              <a:t>산</a:t>
            </a:r>
            <a:r>
              <a:rPr lang="ko-KR" altLang="en-US" sz="4400" dirty="0" smtClean="0"/>
              <a:t>컴퓨팅을 </a:t>
            </a:r>
            <a:r>
              <a:rPr lang="ko-KR" altLang="en-US" sz="4400" dirty="0"/>
              <a:t>이용한 소수 </a:t>
            </a:r>
            <a:r>
              <a:rPr lang="ko-KR" altLang="en-US" sz="4400" dirty="0" smtClean="0"/>
              <a:t>찾기와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소수가 </a:t>
            </a:r>
            <a:r>
              <a:rPr lang="ko-KR" altLang="en-US" sz="4400" dirty="0"/>
              <a:t>사회에 미치는 영향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909A3-D244-9D04-90B8-7F70B1DC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74" y="3378841"/>
            <a:ext cx="9241465" cy="2724334"/>
          </a:xfrm>
        </p:spPr>
        <p:txBody>
          <a:bodyPr>
            <a:normAutofit/>
          </a:bodyPr>
          <a:lstStyle/>
          <a:p>
            <a:r>
              <a:rPr lang="ko-KR" altLang="en-US"/>
              <a:t>방어회 팀</a:t>
            </a:r>
            <a:endParaRPr lang="en-US" altLang="ko-KR"/>
          </a:p>
          <a:p>
            <a:r>
              <a:rPr lang="ko-KR" altLang="en-US"/>
              <a:t>조장 강민석</a:t>
            </a:r>
            <a:r>
              <a:rPr lang="en-US" altLang="ko-KR"/>
              <a:t>(11001)</a:t>
            </a:r>
          </a:p>
          <a:p>
            <a:r>
              <a:rPr lang="ko-KR" altLang="en-US"/>
              <a:t>김선우</a:t>
            </a:r>
            <a:r>
              <a:rPr lang="en-US" altLang="ko-KR"/>
              <a:t>(11004)</a:t>
            </a:r>
          </a:p>
          <a:p>
            <a:r>
              <a:rPr lang="ko-KR" altLang="en-US"/>
              <a:t>김성훈</a:t>
            </a:r>
            <a:r>
              <a:rPr lang="en-US" altLang="ko-KR"/>
              <a:t>(11005)</a:t>
            </a:r>
          </a:p>
          <a:p>
            <a:r>
              <a:rPr lang="ko-KR" altLang="en-US"/>
              <a:t>이현욱</a:t>
            </a:r>
            <a:r>
              <a:rPr lang="en-US" altLang="ko-KR"/>
              <a:t>(11015)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88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CA130-3BAF-C8C0-D30A-D7E405042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1629"/>
            <a:ext cx="8732480" cy="5509734"/>
          </a:xfrm>
        </p:spPr>
        <p:txBody>
          <a:bodyPr>
            <a:normAutofit/>
          </a:bodyPr>
          <a:lstStyle/>
          <a:p>
            <a:r>
              <a:rPr lang="ko-KR" altLang="en-US" sz="2800"/>
              <a:t>마지막은 두번째를 조금 인용해서 소수를 판별하는 가장 효과적인 방법이다</a:t>
            </a:r>
            <a:r>
              <a:rPr lang="en-US" altLang="ko-KR" sz="2800"/>
              <a:t>.</a:t>
            </a:r>
            <a:r>
              <a:rPr lang="ko-KR" altLang="en-US" sz="2800"/>
              <a:t> 해당 숫자의 루트</a:t>
            </a:r>
            <a:r>
              <a:rPr lang="en-US" altLang="ko-KR" sz="2800"/>
              <a:t>N</a:t>
            </a:r>
            <a:r>
              <a:rPr lang="ko-KR" altLang="en-US" sz="2800"/>
              <a:t>까지 확인하는 방법이다</a:t>
            </a:r>
            <a:r>
              <a:rPr lang="en-US" altLang="ko-KR" sz="2800"/>
              <a:t>.</a:t>
            </a:r>
            <a:r>
              <a:rPr lang="ko-KR" altLang="en-US" sz="2800"/>
              <a:t> 이 원리는 약수의 중심을 구하는 방법이다</a:t>
            </a:r>
            <a:r>
              <a:rPr lang="en-US" altLang="ko-KR" sz="2800"/>
              <a:t>.</a:t>
            </a:r>
            <a:r>
              <a:rPr lang="ko-KR" altLang="en-US" sz="2800"/>
              <a:t> 예를 들어 </a:t>
            </a:r>
            <a:r>
              <a:rPr lang="en-US" altLang="ko-KR" sz="2800"/>
              <a:t>80</a:t>
            </a:r>
            <a:r>
              <a:rPr lang="ko-KR" altLang="en-US" sz="2800"/>
              <a:t>의 약수는 </a:t>
            </a:r>
            <a:r>
              <a:rPr lang="en-US" altLang="ko-KR" sz="2800"/>
              <a:t>(1,80)(2,40)(4,20)(5,16)(8,10)</a:t>
            </a:r>
            <a:r>
              <a:rPr lang="ko-KR" altLang="en-US" sz="2800"/>
              <a:t>이다</a:t>
            </a:r>
            <a:r>
              <a:rPr lang="en-US" altLang="ko-KR" sz="2800"/>
              <a:t>.</a:t>
            </a:r>
            <a:r>
              <a:rPr lang="ko-KR" altLang="en-US" sz="2800"/>
              <a:t> 각 숫자들은 곱이 </a:t>
            </a:r>
            <a:r>
              <a:rPr lang="en-US" altLang="ko-KR" sz="2800"/>
              <a:t>80</a:t>
            </a:r>
            <a:r>
              <a:rPr lang="ko-KR" altLang="en-US" sz="2800"/>
              <a:t>이 되는 쌍을 묶어놨다</a:t>
            </a:r>
            <a:r>
              <a:rPr lang="en-US" altLang="ko-KR" sz="2800"/>
              <a:t>.</a:t>
            </a:r>
            <a:r>
              <a:rPr lang="ko-KR" altLang="en-US" sz="2800"/>
              <a:t> 루트 </a:t>
            </a:r>
            <a:r>
              <a:rPr lang="en-US" altLang="ko-KR" sz="2800"/>
              <a:t>80</a:t>
            </a:r>
            <a:r>
              <a:rPr lang="ko-KR" altLang="en-US" sz="2800"/>
              <a:t>의 값은 약</a:t>
            </a:r>
            <a:r>
              <a:rPr lang="en-US" altLang="ko-KR" sz="2800"/>
              <a:t>8.xxx</a:t>
            </a:r>
            <a:r>
              <a:rPr lang="ko-KR" altLang="en-US" sz="2800"/>
              <a:t>가 나온다</a:t>
            </a:r>
            <a:r>
              <a:rPr lang="en-US" altLang="ko-KR" sz="2800"/>
              <a:t>.</a:t>
            </a:r>
            <a:r>
              <a:rPr lang="ko-KR" altLang="en-US" sz="2800"/>
              <a:t> 즉 약수들의 곱으로 봤을 때 루트를 씌운 값이 주야간 값이 된다</a:t>
            </a:r>
            <a:r>
              <a:rPr lang="en-US" altLang="ko-KR" sz="2800"/>
              <a:t>.</a:t>
            </a:r>
            <a:r>
              <a:rPr lang="ko-KR" altLang="en-US" sz="2800"/>
              <a:t> 이 원리를 이용해 </a:t>
            </a:r>
            <a:r>
              <a:rPr lang="en-US" altLang="ko-KR" sz="2800"/>
              <a:t>2</a:t>
            </a:r>
            <a:r>
              <a:rPr lang="ko-KR" altLang="en-US" sz="2800"/>
              <a:t>에서부터  루트 </a:t>
            </a:r>
            <a:r>
              <a:rPr lang="en-US" altLang="ko-KR" sz="2800"/>
              <a:t>N</a:t>
            </a:r>
            <a:r>
              <a:rPr lang="ko-KR" altLang="en-US" sz="2800"/>
              <a:t>의 값까지 검색을 하고 이후의 값은 확인할 필요가 없게 되고 시간복잡도는 </a:t>
            </a:r>
            <a:r>
              <a:rPr lang="en-US" altLang="ko-KR" sz="2800"/>
              <a:t>O(</a:t>
            </a:r>
            <a:r>
              <a:rPr lang="ko-KR" altLang="en-US" sz="2800"/>
              <a:t>루트</a:t>
            </a:r>
            <a:r>
              <a:rPr lang="en-US" altLang="ko-KR" sz="2800"/>
              <a:t>N)</a:t>
            </a:r>
            <a:r>
              <a:rPr lang="ko-KR" altLang="en-US" sz="2800"/>
              <a:t>이 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248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A3C2-E527-8C04-1DDE-A677CB18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7317"/>
          </a:xfrm>
        </p:spPr>
        <p:txBody>
          <a:bodyPr/>
          <a:lstStyle/>
          <a:p>
            <a:r>
              <a:rPr lang="en-US" altLang="ko-KR"/>
              <a:t>PYTHON code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4059"/>
            <a:ext cx="9218834" cy="49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80082-B00F-505E-22C5-16C22FEF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75677-F857-50E0-7F31-BF534107AE28}"/>
              </a:ext>
            </a:extLst>
          </p:cNvPr>
          <p:cNvSpPr txBox="1"/>
          <p:nvPr/>
        </p:nvSpPr>
        <p:spPr>
          <a:xfrm>
            <a:off x="6631516" y="1270000"/>
            <a:ext cx="3666067" cy="33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6618" y="1422400"/>
            <a:ext cx="88114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/>
              <a:t>1</a:t>
            </a:r>
            <a:r>
              <a:rPr lang="ko-KR" altLang="en-US" sz="2500" dirty="0" smtClean="0"/>
              <a:t>부터 </a:t>
            </a:r>
            <a:r>
              <a:rPr lang="en-US" altLang="ko-KR" sz="2500" dirty="0" smtClean="0"/>
              <a:t>1000</a:t>
            </a:r>
            <a:r>
              <a:rPr lang="ko-KR" altLang="en-US" sz="2500" dirty="0" smtClean="0"/>
              <a:t>만까지의 소수를 </a:t>
            </a:r>
            <a:r>
              <a:rPr lang="ko-KR" altLang="en-US" sz="2500" dirty="0" err="1" smtClean="0"/>
              <a:t>계산하는대</a:t>
            </a:r>
            <a:r>
              <a:rPr lang="ko-KR" altLang="en-US" sz="2500" dirty="0" smtClean="0"/>
              <a:t> 걸린 시간</a:t>
            </a:r>
            <a:r>
              <a:rPr lang="en-US" altLang="ko-KR" sz="2500" dirty="0" smtClean="0"/>
              <a:t>:</a:t>
            </a:r>
            <a:r>
              <a:rPr lang="ko-KR" altLang="en-US" sz="2500" dirty="0" smtClean="0"/>
              <a:t>약 </a:t>
            </a:r>
            <a:r>
              <a:rPr lang="en-US" altLang="ko-KR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</a:t>
            </a:r>
            <a:r>
              <a:rPr lang="ko-KR" altLang="en-US" sz="2500" dirty="0" smtClean="0"/>
              <a:t>초</a:t>
            </a:r>
            <a:endParaRPr lang="en-US" altLang="ko-KR" sz="2500" dirty="0" smtClean="0"/>
          </a:p>
          <a:p>
            <a:r>
              <a:rPr lang="ko-KR" altLang="en-US" sz="2500" dirty="0" smtClean="0"/>
              <a:t>소수의 개수</a:t>
            </a:r>
            <a:r>
              <a:rPr lang="en-US" altLang="ko-KR" sz="2500" dirty="0"/>
              <a:t>:</a:t>
            </a:r>
            <a:r>
              <a:rPr lang="en-US" altLang="ko-KR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664579</a:t>
            </a:r>
            <a:r>
              <a:rPr lang="ko-KR" altLang="en-US" sz="25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</a:t>
            </a:r>
            <a:endParaRPr lang="en-US" altLang="ko-KR" sz="25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ko-KR" altLang="en-US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파일 크기</a:t>
            </a:r>
            <a:r>
              <a:rPr lang="en-US" altLang="ko-KR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ko-KR" altLang="en-US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글자수</a:t>
            </a:r>
            <a:r>
              <a:rPr lang="en-US" altLang="ko-KR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):</a:t>
            </a:r>
            <a:r>
              <a:rPr lang="ko-KR" altLang="en-US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약 </a:t>
            </a:r>
            <a:r>
              <a:rPr lang="en-US" altLang="ko-KR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54,842,905 byte(</a:t>
            </a:r>
            <a:r>
              <a:rPr lang="ko-KR" altLang="en-US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</a:t>
            </a:r>
            <a:r>
              <a:rPr lang="en-US" altLang="ko-KR" sz="25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</a:p>
          <a:p>
            <a:endParaRPr lang="en-US" altLang="ko-KR" sz="25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ko-KR" sz="2500" dirty="0" smtClean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ko-KR" altLang="en-US" sz="25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997200" y="1332720"/>
              <a:ext cx="8426880" cy="17506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7840" y="1323360"/>
                <a:ext cx="8445600" cy="17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26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7E906-EBF3-C8C7-CA16-373EB0A6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Socket </a:t>
            </a:r>
            <a:r>
              <a:rPr lang="ko-KR" altLang="en-US" dirty="0" smtClean="0"/>
              <a:t>네트워크의 원리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" y="1283354"/>
            <a:ext cx="6983375" cy="4758671"/>
          </a:xfrm>
        </p:spPr>
      </p:pic>
      <p:sp>
        <p:nvSpPr>
          <p:cNvPr id="3" name="TextBox 2"/>
          <p:cNvSpPr txBox="1"/>
          <p:nvPr/>
        </p:nvSpPr>
        <p:spPr>
          <a:xfrm>
            <a:off x="677334" y="6042025"/>
            <a:ext cx="638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출처</a:t>
            </a:r>
            <a:r>
              <a:rPr lang="en-US" altLang="ko-KR" dirty="0"/>
              <a:t>:https://stickode.tistory.com/225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0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265C0-9628-0FFE-B251-DC2998E3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 </a:t>
            </a:r>
            <a:r>
              <a:rPr lang="ko-KR" altLang="en-US" dirty="0"/>
              <a:t>컴퓨팅이란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2D444-FB28-68EA-42B7-AC7EC385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451752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분할 </a:t>
            </a:r>
            <a:r>
              <a:rPr lang="ko-KR" altLang="en-US" sz="2400" dirty="0"/>
              <a:t>컴퓨팅이란 네트워크로 연결된 컴퓨터들이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서로 정보를 처리</a:t>
            </a:r>
            <a:r>
              <a:rPr lang="en-US" altLang="ko-KR" sz="2400" dirty="0"/>
              <a:t>&amp;</a:t>
            </a:r>
            <a:r>
              <a:rPr lang="ko-KR" altLang="en-US" sz="2400" dirty="0"/>
              <a:t>공유할 수 있는 점을 이용한 컴퓨터의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자원들을 서로 공유하여 컴퓨팅 능력을 향상시키기 위해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사용되는 병렬 분산 시스템의 한 종류이다</a:t>
            </a:r>
            <a:r>
              <a:rPr lang="en-US" altLang="ko-KR" sz="24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1466640" y="356400"/>
              <a:ext cx="5327280" cy="31186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280" y="347040"/>
                <a:ext cx="5346000" cy="31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0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342D-FA71-B1E0-849E-4FF8FB1C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</a:t>
            </a:r>
            <a:r>
              <a:rPr lang="ko-KR" altLang="en-US" dirty="0"/>
              <a:t>컴퓨팅을 이용한 소수 찾기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52DD-BB0B-983E-B9BD-13C8790B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서버 </a:t>
            </a:r>
            <a:r>
              <a:rPr lang="ko-KR" altLang="en-US" sz="2400" dirty="0" err="1" smtClean="0"/>
              <a:t>컴에서</a:t>
            </a:r>
            <a:r>
              <a:rPr lang="ko-KR" altLang="en-US" sz="2400" dirty="0" smtClean="0"/>
              <a:t> 컴퓨터당 </a:t>
            </a:r>
            <a:r>
              <a:rPr lang="en-US" altLang="ko-KR" sz="2400" dirty="0" smtClean="0"/>
              <a:t>2:1</a:t>
            </a:r>
            <a:r>
              <a:rPr lang="ko-KR" altLang="en-US" sz="2400" dirty="0" smtClean="0"/>
              <a:t>로 수를 나누어서 첫수와 끝수를 보낸다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클라이언트에서 </a:t>
            </a:r>
            <a:r>
              <a:rPr lang="ko-KR" altLang="en-US" sz="2400" dirty="0"/>
              <a:t>계</a:t>
            </a:r>
            <a:r>
              <a:rPr lang="ko-KR" altLang="en-US" sz="2400" dirty="0" smtClean="0"/>
              <a:t>산한 소수들과 </a:t>
            </a:r>
            <a:r>
              <a:rPr lang="ko-KR" altLang="en-US" sz="2400" dirty="0" err="1" smtClean="0"/>
              <a:t>걸린시간을</a:t>
            </a:r>
            <a:r>
              <a:rPr lang="ko-KR" altLang="en-US" sz="2400" dirty="0" smtClean="0"/>
              <a:t> 보낸다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서버에서 소수 둘을 합친다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855720" y="1385640"/>
              <a:ext cx="8128080" cy="32410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360" y="1376280"/>
                <a:ext cx="8146800" cy="32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9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9EF7-0E8A-7870-2D44-F99167BD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</a:t>
            </a:r>
            <a:r>
              <a:rPr lang="ko-KR" altLang="en-US" dirty="0" smtClean="0"/>
              <a:t> </a:t>
            </a:r>
            <a:r>
              <a:rPr lang="ko-KR" altLang="en-US" dirty="0"/>
              <a:t>컴퓨팅과 </a:t>
            </a:r>
            <a:r>
              <a:rPr lang="ko-KR" altLang="en-US" dirty="0" err="1"/>
              <a:t>대조군의</a:t>
            </a:r>
            <a:r>
              <a:rPr lang="ko-KR" altLang="en-US" dirty="0"/>
              <a:t> 성능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75192-9413-5A09-DBC8-79A10EDB3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88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CC7B-F4FB-17FB-DF58-F16998DD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전망과 개선해야 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15234-EC5D-0FC5-0F25-6787036E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소수는 </a:t>
            </a:r>
            <a:r>
              <a:rPr lang="en-US" altLang="ko-KR" sz="2400" dirty="0"/>
              <a:t>RSA</a:t>
            </a:r>
            <a:r>
              <a:rPr lang="ko-KR" altLang="en-US" sz="2400" dirty="0"/>
              <a:t>암호에 지대한 영향을 미친다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이 아니라 </a:t>
            </a:r>
            <a:r>
              <a:rPr lang="en-US" altLang="ko-KR" sz="2400" dirty="0" smtClean="0"/>
              <a:t>c</a:t>
            </a:r>
            <a:r>
              <a:rPr lang="ko-KR" altLang="en-US" sz="2400" dirty="0" smtClean="0"/>
              <a:t>나</a:t>
            </a:r>
            <a:r>
              <a:rPr lang="en-US" altLang="ko-KR" sz="2400" dirty="0" err="1" smtClean="0"/>
              <a:t>c++</a:t>
            </a:r>
            <a:r>
              <a:rPr lang="en-US" altLang="ko-KR" sz="2400" dirty="0" smtClean="0"/>
              <a:t>,java</a:t>
            </a:r>
            <a:r>
              <a:rPr lang="ko-KR" altLang="en-US" sz="2400" dirty="0" smtClean="0"/>
              <a:t>였다면 두배는 </a:t>
            </a:r>
            <a:r>
              <a:rPr lang="ko-KR" altLang="en-US" sz="2400" dirty="0" err="1" smtClean="0"/>
              <a:t>빠를것</a:t>
            </a:r>
            <a:r>
              <a:rPr lang="ko-KR" altLang="en-US" sz="2400" dirty="0" smtClean="0"/>
              <a:t> 같다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컴퓨터 수와 실력이 부족해 </a:t>
            </a:r>
            <a:r>
              <a:rPr lang="ko-KR" altLang="en-US" sz="2400" dirty="0" smtClean="0"/>
              <a:t>분산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컴퓨팅은 제대로 못했다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06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25883-38DE-D925-68FB-B89E1D1E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dirty="0"/>
              <a:t>                                    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705CD-C174-B09E-8121-8F467C20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682123"/>
            <a:ext cx="8893431" cy="4894168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1.</a:t>
            </a:r>
            <a:r>
              <a:rPr lang="ko-KR" altLang="en-US" sz="2800" dirty="0"/>
              <a:t>소수의 정의와 역사</a:t>
            </a:r>
            <a:endParaRPr lang="en-US" altLang="ko-KR" sz="2800" dirty="0"/>
          </a:p>
          <a:p>
            <a:r>
              <a:rPr lang="en-US" altLang="ko-KR" sz="2800" dirty="0"/>
              <a:t>2.</a:t>
            </a:r>
            <a:r>
              <a:rPr lang="ko-KR" altLang="en-US" sz="2800" dirty="0"/>
              <a:t>소수의 활용</a:t>
            </a:r>
            <a:endParaRPr lang="en-US" altLang="ko-KR" sz="2800" dirty="0"/>
          </a:p>
          <a:p>
            <a:r>
              <a:rPr lang="en-US" altLang="ko-KR" sz="2800" dirty="0"/>
              <a:t>3.</a:t>
            </a:r>
            <a:r>
              <a:rPr lang="ko-KR" altLang="en-US" sz="2800" dirty="0"/>
              <a:t>소수의 종류</a:t>
            </a:r>
            <a:endParaRPr lang="en-US" altLang="ko-KR" sz="2800" dirty="0"/>
          </a:p>
          <a:p>
            <a:r>
              <a:rPr lang="en-US" altLang="ko-KR" sz="2800" dirty="0"/>
              <a:t>4.</a:t>
            </a:r>
            <a:r>
              <a:rPr lang="ko-KR" altLang="en-US" sz="2800" dirty="0"/>
              <a:t>기존의 </a:t>
            </a:r>
            <a:r>
              <a:rPr lang="ko-KR" altLang="en-US" sz="2800" dirty="0" err="1"/>
              <a:t>소수찾기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알고리즘</a:t>
            </a:r>
            <a:endParaRPr lang="en-US" altLang="ko-KR" sz="2800" dirty="0" smtClean="0"/>
          </a:p>
          <a:p>
            <a:r>
              <a:rPr lang="en-US" altLang="ko-KR" sz="2800" dirty="0" smtClean="0"/>
              <a:t>5.</a:t>
            </a:r>
            <a:r>
              <a:rPr lang="ko-KR" altLang="en-US" sz="2800" dirty="0" err="1" smtClean="0"/>
              <a:t>소수찾기</a:t>
            </a:r>
            <a:r>
              <a:rPr lang="ko-KR" altLang="en-US" sz="2800" dirty="0" smtClean="0"/>
              <a:t> 코드</a:t>
            </a:r>
            <a:endParaRPr lang="en-US" altLang="ko-KR" sz="2800" dirty="0"/>
          </a:p>
          <a:p>
            <a:r>
              <a:rPr lang="en-US" altLang="ko-KR" sz="2800" dirty="0"/>
              <a:t>6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분산 </a:t>
            </a:r>
            <a:r>
              <a:rPr lang="ko-KR" altLang="en-US" sz="2800" dirty="0"/>
              <a:t>컴퓨팅이란</a:t>
            </a:r>
            <a:r>
              <a:rPr lang="en-US" altLang="ko-KR" sz="2800" dirty="0"/>
              <a:t>?</a:t>
            </a:r>
          </a:p>
          <a:p>
            <a:r>
              <a:rPr lang="en-US" altLang="ko-KR" sz="2800" dirty="0"/>
              <a:t>7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분</a:t>
            </a:r>
            <a:r>
              <a:rPr lang="ko-KR" altLang="en-US" sz="2800" dirty="0"/>
              <a:t>산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컴퓨팅을 이용한 소수 찾기 알고리즘</a:t>
            </a:r>
            <a:endParaRPr lang="en-US" altLang="ko-KR" sz="2800" dirty="0"/>
          </a:p>
          <a:p>
            <a:r>
              <a:rPr lang="en-US" altLang="ko-KR" sz="2800" dirty="0"/>
              <a:t>8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분</a:t>
            </a:r>
            <a:r>
              <a:rPr lang="ko-KR" altLang="en-US" sz="2800" dirty="0" smtClean="0"/>
              <a:t>산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컴퓨팅과 </a:t>
            </a:r>
            <a:r>
              <a:rPr lang="ko-KR" altLang="en-US" sz="2800" dirty="0" err="1"/>
              <a:t>대조군의</a:t>
            </a:r>
            <a:r>
              <a:rPr lang="ko-KR" altLang="en-US" sz="2800" dirty="0"/>
              <a:t> 성능 차이</a:t>
            </a:r>
            <a:endParaRPr lang="en-US" altLang="ko-KR" sz="2800" dirty="0"/>
          </a:p>
          <a:p>
            <a:r>
              <a:rPr lang="en-US" altLang="ko-KR" sz="2800" dirty="0"/>
              <a:t>9</a:t>
            </a:r>
            <a:r>
              <a:rPr lang="en-US" altLang="ko-KR" sz="2800" dirty="0" smtClean="0"/>
              <a:t>.</a:t>
            </a:r>
            <a:r>
              <a:rPr lang="ko-KR" altLang="en-US" sz="2800" dirty="0"/>
              <a:t>전망과 개선해야 할 부분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6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CCAC5-9EC0-7AAF-5783-3D0C40BD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1" y="49884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소수의 정의</a:t>
            </a:r>
            <a:r>
              <a:rPr lang="en-US" altLang="ko-KR"/>
              <a:t>(+</a:t>
            </a:r>
            <a:r>
              <a:rPr lang="ko-KR" altLang="en-US"/>
              <a:t>소수가 무한하다는 증명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8004B-F38D-2A7F-1849-C3617ECD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258554"/>
            <a:ext cx="10515600" cy="5067817"/>
          </a:xfrm>
        </p:spPr>
        <p:txBody>
          <a:bodyPr>
            <a:normAutofit/>
          </a:bodyPr>
          <a:lstStyle/>
          <a:p>
            <a:r>
              <a:rPr lang="ko-KR" altLang="en-US" sz="2400"/>
              <a:t>소수</a:t>
            </a:r>
            <a:r>
              <a:rPr lang="en-US" altLang="ko-KR" sz="2400"/>
              <a:t>:</a:t>
            </a:r>
            <a:r>
              <a:rPr lang="ko-KR" altLang="en-US" sz="2400"/>
              <a:t>양의 약수가 </a:t>
            </a:r>
            <a:r>
              <a:rPr lang="en-US" altLang="ko-KR" sz="2400"/>
              <a:t>1</a:t>
            </a:r>
            <a:r>
              <a:rPr lang="ko-KR" altLang="en-US" sz="2400"/>
              <a:t>과 자기 자신뿐인 </a:t>
            </a:r>
            <a:r>
              <a:rPr lang="en-US" altLang="ko-KR" sz="2400"/>
              <a:t>2</a:t>
            </a:r>
            <a:r>
              <a:rPr lang="ko-KR" altLang="en-US" sz="2400"/>
              <a:t>개로 구성된 자연수</a:t>
            </a:r>
            <a:endParaRPr lang="en-US" altLang="ko-KR" sz="2400"/>
          </a:p>
          <a:p>
            <a:r>
              <a:rPr lang="en-US" altLang="ko-KR" sz="2400"/>
              <a:t>(1</a:t>
            </a:r>
            <a:r>
              <a:rPr lang="ko-KR" altLang="en-US" sz="2400"/>
              <a:t>은 소수 </a:t>
            </a:r>
            <a:r>
              <a:rPr lang="en-US" altLang="ko-KR" sz="2400"/>
              <a:t>X)</a:t>
            </a:r>
          </a:p>
          <a:p>
            <a:r>
              <a:rPr lang="en-US" altLang="ko-KR" sz="2400"/>
              <a:t>+</a:t>
            </a:r>
            <a:r>
              <a:rPr lang="ko-KR" altLang="en-US" sz="2400"/>
              <a:t>소수가 무한하다는 것을 유클리드의 정리로 증명할 수 있다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1.</a:t>
            </a:r>
            <a:r>
              <a:rPr lang="ko-KR" altLang="en-US" sz="2400"/>
              <a:t>유한개의 소수가 있다고 가정한다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2.</a:t>
            </a:r>
            <a:r>
              <a:rPr lang="ko-KR" altLang="en-US" sz="2400"/>
              <a:t>유한개의 소수들을 모두 곱한 값에 </a:t>
            </a:r>
            <a:r>
              <a:rPr lang="en-US" altLang="ko-KR" sz="2400"/>
              <a:t>1</a:t>
            </a:r>
            <a:r>
              <a:rPr lang="ko-KR" altLang="en-US" sz="2400"/>
              <a:t>을 더한다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3.</a:t>
            </a:r>
            <a:r>
              <a:rPr lang="ko-KR" altLang="en-US" sz="2400"/>
              <a:t>그 결과값은 다른 어떤 소수들로 나누어도 나머지가 </a:t>
            </a:r>
            <a:r>
              <a:rPr lang="en-US" altLang="ko-KR" sz="2400"/>
              <a:t>1</a:t>
            </a:r>
            <a:r>
              <a:rPr lang="ko-KR" altLang="en-US" sz="2400"/>
              <a:t>이므로 어떤 소수로도 나누어떨어지지 않는 수가 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4.</a:t>
            </a:r>
            <a:r>
              <a:rPr lang="ko-KR" altLang="en-US" sz="2400"/>
              <a:t>따라서 이 수가 소수라면 기존의 최대소수보다 큰 소수가 있다는 것이 증명되고</a:t>
            </a:r>
            <a:r>
              <a:rPr lang="en-US" altLang="ko-KR" sz="2400"/>
              <a:t>,</a:t>
            </a:r>
            <a:r>
              <a:rPr lang="ko-KR" altLang="en-US" sz="2400"/>
              <a:t> 이 수가 소수가 아니라고 해도 또 다른 소수가 있어야 한다는 것을 의미하기 때문에 소수가 유한하다는 가정에 모순이 존재한다는 것을 알 수 있다</a:t>
            </a:r>
            <a:r>
              <a:rPr lang="en-US" altLang="ko-KR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3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DE1AE-85CE-9CAE-B75F-79CE45DD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/>
              <a:t>소수의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E79EE-CFF0-7F73-2216-4AF957D6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35" y="1292264"/>
            <a:ext cx="9476759" cy="4874620"/>
          </a:xfrm>
        </p:spPr>
        <p:txBody>
          <a:bodyPr>
            <a:normAutofit/>
          </a:bodyPr>
          <a:lstStyle/>
          <a:p>
            <a:r>
              <a:rPr lang="ko-KR" altLang="en-US" sz="2400"/>
              <a:t>소수에 대한 최초의 기록은 고대 이집트 파피루스에서 찾을 수 있다</a:t>
            </a:r>
            <a:r>
              <a:rPr lang="en-US" altLang="ko-KR" sz="2400"/>
              <a:t>. </a:t>
            </a:r>
            <a:r>
              <a:rPr lang="ko-KR" altLang="en-US" sz="2400"/>
              <a:t>파피루스에는 소수와 합성수의 구분이 쓰여있었으며</a:t>
            </a:r>
            <a:r>
              <a:rPr lang="en-US" altLang="ko-KR" sz="2400"/>
              <a:t>, </a:t>
            </a:r>
            <a:r>
              <a:rPr lang="ko-KR" altLang="en-US" sz="2400"/>
              <a:t>           소수에 대한 본격적인 연구는 고대 그리스에서 시작되었다</a:t>
            </a:r>
            <a:r>
              <a:rPr lang="en-US" altLang="ko-KR" sz="2400"/>
              <a:t>. </a:t>
            </a:r>
            <a:r>
              <a:rPr lang="ko-KR" altLang="en-US" sz="2400"/>
              <a:t>       이때 쓰인 유클리드 원론에는 소수가 무한히 많다는 내용이 실려있다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  <a:p>
            <a:r>
              <a:rPr lang="ko-KR" altLang="en-US" sz="2400"/>
              <a:t>유클리드 이후 </a:t>
            </a:r>
            <a:r>
              <a:rPr lang="en-US" altLang="ko-KR" sz="2400"/>
              <a:t>17</a:t>
            </a:r>
            <a:r>
              <a:rPr lang="ko-KR" altLang="en-US" sz="2400"/>
              <a:t>세기 까지는 소수에 대한 별다른 연구가           이뤄지지 않았으며 </a:t>
            </a:r>
            <a:r>
              <a:rPr lang="en-US" altLang="ko-KR" sz="2400"/>
              <a:t>1640</a:t>
            </a:r>
            <a:r>
              <a:rPr lang="ko-KR" altLang="en-US" sz="2400"/>
              <a:t>년에 페르마가 페르마 소정리를 발표하여         어떤 수가 소수일 간단한 필요 조건에 대해 정리하였다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3434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4DB3B-00DE-50E0-53EA-59DB0E9D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34" y="255814"/>
            <a:ext cx="8596668" cy="1320800"/>
          </a:xfrm>
        </p:spPr>
        <p:txBody>
          <a:bodyPr/>
          <a:lstStyle/>
          <a:p>
            <a:r>
              <a:rPr lang="ko-KR" altLang="en-US"/>
              <a:t>소수의 실생활 활용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62427-E8D3-0B98-ABD2-CC0C8AAA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" y="1133929"/>
            <a:ext cx="7849809" cy="5609150"/>
          </a:xfrm>
        </p:spPr>
        <p:txBody>
          <a:bodyPr>
            <a:noAutofit/>
          </a:bodyPr>
          <a:lstStyle/>
          <a:p>
            <a:r>
              <a:rPr lang="en-US" altLang="ko-KR" sz="2400"/>
              <a:t>1.</a:t>
            </a:r>
            <a:r>
              <a:rPr lang="ko-KR" altLang="en-US" sz="2400"/>
              <a:t> </a:t>
            </a:r>
            <a:r>
              <a:rPr lang="en-US" altLang="ko-KR" sz="2400"/>
              <a:t>RSA</a:t>
            </a:r>
            <a:r>
              <a:rPr lang="ko-KR" altLang="en-US" sz="2400"/>
              <a:t>암호</a:t>
            </a:r>
            <a:endParaRPr lang="en-US" altLang="ko-KR" sz="2400"/>
          </a:p>
          <a:p>
            <a:r>
              <a:rPr lang="en-US" altLang="ko-KR" sz="2400"/>
              <a:t>RSA</a:t>
            </a:r>
            <a:r>
              <a:rPr lang="ko-KR" altLang="en-US" sz="2400"/>
              <a:t>암호는 신용카드나 은행계좌 등 중요한 개인정보 및 금융정보를 관리하는 금융산업에서 정보통신을 안전하게 이루어지도록 하는 중요한 존재가 되었다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이것은 주요정보를 두개의 소수로 표현한 후</a:t>
            </a:r>
            <a:r>
              <a:rPr lang="en-US" altLang="ko-KR" sz="2400"/>
              <a:t>,</a:t>
            </a:r>
            <a:r>
              <a:rPr lang="ko-KR" altLang="en-US" sz="2400"/>
              <a:t> 두 소수의 곱을 힌트와 함께 전송해 암호로 사용하는 것</a:t>
            </a:r>
            <a:r>
              <a:rPr lang="en-US" altLang="ko-KR" sz="2400"/>
              <a:t>.</a:t>
            </a:r>
            <a:r>
              <a:rPr lang="ko-KR" altLang="en-US" sz="2400"/>
              <a:t> 자릿수가 큰 자연수일수록 소인수분해가 어렵다는 것에서 아이디어를 얻었다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주어진 수가 어떤 수의 소수의 곱인지 알아내기 위해서는 슈퍼컴퓨터를 돌려도 오래 걸려 정보가 노출되기까지의 시간을 효과적으로 지연시키는 것이다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AC7F7EB-38EA-F9E2-7C62-1B5ABA1DA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308" y="255814"/>
            <a:ext cx="4215193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D707D-0917-899A-8656-C661DF28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소수의 실생활 활용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E08F3-31B4-BB28-C5AD-60852549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6791"/>
            <a:ext cx="9086899" cy="474920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소주</a:t>
            </a:r>
            <a:endParaRPr lang="en-US" altLang="ko-KR" sz="2400" dirty="0"/>
          </a:p>
          <a:p>
            <a:r>
              <a:rPr lang="ko-KR" altLang="en-US" sz="2400" dirty="0"/>
              <a:t>소주 </a:t>
            </a:r>
            <a:r>
              <a:rPr lang="en-US" altLang="ko-KR" sz="2400" dirty="0"/>
              <a:t>1</a:t>
            </a:r>
            <a:r>
              <a:rPr lang="ko-KR" altLang="en-US" sz="2400" dirty="0"/>
              <a:t>병을 소주잔에 따르면 </a:t>
            </a:r>
            <a:r>
              <a:rPr lang="en-US" altLang="ko-KR" sz="2400" dirty="0"/>
              <a:t>7</a:t>
            </a:r>
            <a:r>
              <a:rPr lang="ko-KR" altLang="en-US" sz="2400" dirty="0"/>
              <a:t>잔이 나온다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그래서 </a:t>
            </a:r>
            <a:r>
              <a:rPr lang="en-US" altLang="ko-KR" sz="2400" dirty="0"/>
              <a:t>2</a:t>
            </a:r>
            <a:r>
              <a:rPr lang="ko-KR" altLang="en-US" sz="2400" dirty="0"/>
              <a:t>명이 </a:t>
            </a:r>
            <a:r>
              <a:rPr lang="ko-KR" altLang="en-US" sz="2400" dirty="0" err="1"/>
              <a:t>나눠먹어도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잔이 남고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명이 </a:t>
            </a:r>
            <a:r>
              <a:rPr lang="ko-KR" altLang="en-US" sz="2400" dirty="0" err="1"/>
              <a:t>나눠먹어도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r>
              <a:rPr lang="ko-KR" altLang="en-US" sz="2400" dirty="0"/>
              <a:t>잔이 남고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4</a:t>
            </a:r>
            <a:r>
              <a:rPr lang="ko-KR" altLang="en-US" sz="2400" dirty="0" err="1"/>
              <a:t>명이서</a:t>
            </a:r>
            <a:r>
              <a:rPr lang="ko-KR" altLang="en-US" sz="2400" dirty="0"/>
              <a:t> 먹으면 </a:t>
            </a:r>
            <a:r>
              <a:rPr lang="en-US" altLang="ko-KR" sz="2400" dirty="0"/>
              <a:t>1</a:t>
            </a:r>
            <a:r>
              <a:rPr lang="ko-KR" altLang="en-US" sz="2400" dirty="0"/>
              <a:t>잔이 부족하게 되어 소주를 더 시키게 하는 판매전략이 숨어있다고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이는 </a:t>
            </a:r>
            <a:r>
              <a:rPr lang="en-US" altLang="ko-KR" sz="2400" dirty="0"/>
              <a:t>7</a:t>
            </a:r>
            <a:r>
              <a:rPr lang="ko-KR" altLang="en-US" sz="2400" dirty="0"/>
              <a:t>이 </a:t>
            </a:r>
            <a:r>
              <a:rPr lang="en-US" altLang="ko-KR" sz="2400" dirty="0"/>
              <a:t>1</a:t>
            </a:r>
            <a:r>
              <a:rPr lang="ko-KR" altLang="en-US" sz="2400" dirty="0"/>
              <a:t>과 자기자신을 제외한 어떤 술도 나눠지지 않는 소수이기 때문이다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B1818837-3FF6-4FC9-D4CF-0FA419DBE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14" y="4052799"/>
            <a:ext cx="4735286" cy="278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05194-5BC9-939B-1E42-137C7CA8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소수의 실생활 활용 </a:t>
            </a:r>
            <a:r>
              <a:rPr lang="en-US" altLang="ko-KR"/>
              <a:t>(3)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FB8BA-34BC-DBA1-3F17-7D2A884CB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04" y="1656041"/>
            <a:ext cx="8230809" cy="4703432"/>
          </a:xfrm>
        </p:spPr>
        <p:txBody>
          <a:bodyPr>
            <a:normAutofit/>
          </a:bodyPr>
          <a:lstStyle/>
          <a:p>
            <a:r>
              <a:rPr lang="en-US" altLang="ko-KR" sz="2400"/>
              <a:t>3.</a:t>
            </a:r>
            <a:r>
              <a:rPr lang="ko-KR" altLang="en-US" sz="2400"/>
              <a:t>매미의 생애주기</a:t>
            </a:r>
            <a:endParaRPr lang="en-US" altLang="ko-KR" sz="2400"/>
          </a:p>
          <a:p>
            <a:r>
              <a:rPr lang="ko-KR" altLang="en-US" sz="2400"/>
              <a:t>매미는 보통 </a:t>
            </a:r>
            <a:r>
              <a:rPr lang="en-US" altLang="ko-KR" sz="2400"/>
              <a:t>5,7,13,17</a:t>
            </a:r>
            <a:r>
              <a:rPr lang="ko-KR" altLang="en-US" sz="2400"/>
              <a:t>년을 주기로 땅 위로 올라온다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이와같이 매미가 소수 년을 주기로 나타나는 이유는 포식자를 피하기 위함이다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  <a:p>
            <a:r>
              <a:rPr lang="ko-KR" altLang="en-US" sz="2400"/>
              <a:t>예를 들어 </a:t>
            </a:r>
            <a:r>
              <a:rPr lang="en-US" altLang="ko-KR" sz="2400"/>
              <a:t>100</a:t>
            </a:r>
            <a:r>
              <a:rPr lang="ko-KR" altLang="en-US" sz="2400"/>
              <a:t>년의 시간이 주어졌을 때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생애주기가 </a:t>
            </a:r>
            <a:r>
              <a:rPr lang="en-US" altLang="ko-KR" sz="2400"/>
              <a:t>8</a:t>
            </a:r>
            <a:r>
              <a:rPr lang="ko-KR" altLang="en-US" sz="2400"/>
              <a:t>년인 매미는 </a:t>
            </a:r>
            <a:r>
              <a:rPr lang="en-US" altLang="ko-KR" sz="2400"/>
              <a:t>6</a:t>
            </a:r>
            <a:r>
              <a:rPr lang="ko-KR" altLang="en-US" sz="2400"/>
              <a:t>년을 주기로 나타나는 포식자와 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    </a:t>
            </a:r>
            <a:r>
              <a:rPr lang="en-US" altLang="ko-KR" sz="2400"/>
              <a:t>24</a:t>
            </a:r>
            <a:r>
              <a:rPr lang="ko-KR" altLang="en-US" sz="2400"/>
              <a:t>년마다 만나게 되지만</a:t>
            </a:r>
            <a:r>
              <a:rPr lang="en-US" altLang="ko-KR" sz="2400"/>
              <a:t>,</a:t>
            </a:r>
          </a:p>
          <a:p>
            <a:pPr marL="0" indent="0">
              <a:buNone/>
            </a:pPr>
            <a:r>
              <a:rPr lang="ko-KR" altLang="en-US" sz="2400"/>
              <a:t>   생애주기가 </a:t>
            </a:r>
            <a:r>
              <a:rPr lang="en-US" altLang="ko-KR" sz="2400"/>
              <a:t>7</a:t>
            </a:r>
            <a:r>
              <a:rPr lang="ko-KR" altLang="en-US" sz="2400"/>
              <a:t>년인 매미는 같은 포식자와 </a:t>
            </a:r>
            <a:r>
              <a:rPr lang="en-US" altLang="ko-KR" sz="2400"/>
              <a:t>42</a:t>
            </a:r>
            <a:r>
              <a:rPr lang="ko-KR" altLang="en-US" sz="2400"/>
              <a:t>년째와 </a:t>
            </a:r>
            <a:r>
              <a:rPr lang="en-US" altLang="ko-KR" sz="2400"/>
              <a:t>84</a:t>
            </a:r>
            <a:r>
              <a:rPr lang="ko-KR" altLang="en-US" sz="2400"/>
              <a:t>년째 단                                      </a:t>
            </a:r>
            <a:r>
              <a:rPr lang="en-US" altLang="ko-KR" sz="2400"/>
              <a:t>2</a:t>
            </a:r>
            <a:r>
              <a:rPr lang="ko-KR" altLang="en-US" sz="2400"/>
              <a:t>번만 만나게 되는 것이다</a:t>
            </a:r>
            <a:r>
              <a:rPr lang="en-US" altLang="ko-KR" sz="2400"/>
              <a:t>.</a:t>
            </a:r>
          </a:p>
          <a:p>
            <a:pPr marL="0" indent="0">
              <a:buNone/>
            </a:pPr>
            <a:endParaRPr lang="en-US" altLang="ko-KR" sz="240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7E2CFB23-CD8D-F1AE-8C7F-CCA763FC0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127" y="3349169"/>
            <a:ext cx="3466873" cy="35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1892B-6C9E-A366-2878-BD069F9E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3FFB2-E996-B73A-E49D-D68636E33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97" y="1524001"/>
            <a:ext cx="8596668" cy="4552804"/>
          </a:xfrm>
        </p:spPr>
        <p:txBody>
          <a:bodyPr>
            <a:normAutofit/>
          </a:bodyPr>
          <a:lstStyle/>
          <a:p>
            <a:r>
              <a:rPr lang="en-US" altLang="ko-KR" sz="2400"/>
              <a:t>1.</a:t>
            </a:r>
            <a:r>
              <a:rPr lang="ko-KR" altLang="en-US" sz="2400"/>
              <a:t>페르마 소수</a:t>
            </a:r>
            <a:endParaRPr lang="en-US" altLang="ko-KR" sz="2400"/>
          </a:p>
          <a:p>
            <a:r>
              <a:rPr lang="ko-KR" altLang="en-US" sz="2400"/>
              <a:t>음이 아닌 정수 </a:t>
            </a:r>
            <a:r>
              <a:rPr lang="en-US" altLang="ko-KR" sz="2400"/>
              <a:t>n</a:t>
            </a:r>
            <a:r>
              <a:rPr lang="ko-KR" altLang="en-US" sz="2400"/>
              <a:t>에 대해서 </a:t>
            </a:r>
            <a:r>
              <a:rPr lang="en-US" altLang="ko-KR" sz="2400"/>
              <a:t>2</a:t>
            </a:r>
            <a:r>
              <a:rPr lang="ko-KR" altLang="en-US" sz="2400"/>
              <a:t>의 제곱의 </a:t>
            </a:r>
            <a:r>
              <a:rPr lang="en-US" altLang="ko-KR" sz="2400"/>
              <a:t>n</a:t>
            </a:r>
            <a:r>
              <a:rPr lang="ko-KR" altLang="en-US" sz="2400"/>
              <a:t>제곱에 </a:t>
            </a:r>
            <a:r>
              <a:rPr lang="en-US" altLang="ko-KR" sz="2400"/>
              <a:t>1</a:t>
            </a:r>
            <a:r>
              <a:rPr lang="ko-KR" altLang="en-US" sz="2400"/>
              <a:t>을 더한 형태로 나타나는 수는 모두 소수이다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2.</a:t>
            </a:r>
            <a:r>
              <a:rPr lang="ko-KR" altLang="en-US" sz="2400"/>
              <a:t>피타고라스 소수</a:t>
            </a:r>
            <a:endParaRPr lang="en-US" altLang="ko-KR" sz="2400"/>
          </a:p>
          <a:p>
            <a:r>
              <a:rPr lang="ko-KR" altLang="en-US" sz="2400"/>
              <a:t>페르마 소수랑 비슷하게 </a:t>
            </a:r>
            <a:r>
              <a:rPr lang="en-US" altLang="ko-KR" sz="2400"/>
              <a:t>4</a:t>
            </a:r>
            <a:r>
              <a:rPr lang="ko-KR" altLang="en-US" sz="2400"/>
              <a:t>의 </a:t>
            </a:r>
            <a:r>
              <a:rPr lang="en-US" altLang="ko-KR" sz="2400"/>
              <a:t>n</a:t>
            </a:r>
            <a:r>
              <a:rPr lang="ko-KR" altLang="en-US" sz="2400"/>
              <a:t>제곱에 </a:t>
            </a:r>
            <a:r>
              <a:rPr lang="en-US" altLang="ko-KR" sz="2400"/>
              <a:t>1</a:t>
            </a:r>
            <a:r>
              <a:rPr lang="ko-KR" altLang="en-US" sz="2400"/>
              <a:t>을 더한 형태로 나타나는 소수로</a:t>
            </a:r>
            <a:r>
              <a:rPr lang="en-US" altLang="ko-KR" sz="2400"/>
              <a:t>,</a:t>
            </a:r>
            <a:r>
              <a:rPr lang="ko-KR" altLang="en-US" sz="2400"/>
              <a:t> 삼각형의 빗변의 길이가 될 수 있어서 이러한 이름이 붙었다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3.</a:t>
            </a:r>
            <a:r>
              <a:rPr lang="ko-KR" altLang="en-US" sz="2400"/>
              <a:t>슈퍼 소수</a:t>
            </a:r>
            <a:endParaRPr lang="en-US" altLang="ko-KR" sz="2400"/>
          </a:p>
          <a:p>
            <a:r>
              <a:rPr lang="ko-KR" altLang="en-US" sz="2400"/>
              <a:t>단순한 소수가 아니라 소수 번째 소수를 말한다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(</a:t>
            </a:r>
            <a:r>
              <a:rPr lang="ko-KR" altLang="en-US" sz="2400"/>
              <a:t>예</a:t>
            </a:r>
            <a:r>
              <a:rPr lang="en-US" altLang="ko-KR" sz="2400"/>
              <a:t>)</a:t>
            </a:r>
            <a:r>
              <a:rPr lang="ko-KR" altLang="en-US" sz="2400"/>
              <a:t> </a:t>
            </a:r>
            <a:r>
              <a:rPr lang="en-US" altLang="ko-KR" sz="2400"/>
              <a:t>5</a:t>
            </a:r>
            <a:r>
              <a:rPr lang="ko-KR" altLang="en-US" sz="2400"/>
              <a:t>번째 소수 </a:t>
            </a:r>
            <a:r>
              <a:rPr lang="en-US" altLang="ko-KR" sz="2400"/>
              <a:t>11,</a:t>
            </a:r>
            <a:r>
              <a:rPr lang="ko-KR" altLang="en-US" sz="2400"/>
              <a:t> </a:t>
            </a:r>
            <a:r>
              <a:rPr lang="en-US" altLang="ko-KR" sz="2400"/>
              <a:t>7</a:t>
            </a:r>
            <a:r>
              <a:rPr lang="ko-KR" altLang="en-US" sz="2400"/>
              <a:t>번째 소수 </a:t>
            </a:r>
            <a:r>
              <a:rPr lang="en-US" altLang="ko-KR" sz="2400"/>
              <a:t>17</a:t>
            </a:r>
            <a:r>
              <a:rPr lang="ko-KR" altLang="en-US" sz="2400"/>
              <a:t> 등등</a:t>
            </a:r>
            <a:r>
              <a:rPr lang="en-US" altLang="ko-KR" sz="2400"/>
              <a:t>…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932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D56CA-9CB5-5BF1-277D-30DE6A48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기존의 소수찾기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D1C80-3240-DF24-1DE7-358B509DB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/>
              <a:t>2</a:t>
            </a:r>
            <a:r>
              <a:rPr lang="ko-KR" altLang="en-US" sz="2400"/>
              <a:t>부터 판별하는 수 전까지 나뉘보고 나머지가 </a:t>
            </a:r>
            <a:r>
              <a:rPr lang="en-US" altLang="ko-KR" sz="2400"/>
              <a:t>0</a:t>
            </a:r>
            <a:r>
              <a:rPr lang="ko-KR" altLang="en-US" sz="2400"/>
              <a:t>이 안나온다면 소수로 정의한다</a:t>
            </a:r>
            <a:r>
              <a:rPr lang="en-US" altLang="ko-KR" sz="2400"/>
              <a:t>.</a:t>
            </a:r>
            <a:r>
              <a:rPr lang="ko-KR" altLang="en-US" sz="2400"/>
              <a:t> 해당 수까지 모두 확인해야하므로 시간복잡도는  </a:t>
            </a:r>
            <a:r>
              <a:rPr lang="en-US" altLang="ko-KR" sz="2400"/>
              <a:t>O(N)</a:t>
            </a:r>
            <a:r>
              <a:rPr lang="ko-KR" altLang="en-US" sz="2400"/>
              <a:t>이 되고 </a:t>
            </a:r>
            <a:r>
              <a:rPr lang="en-US" altLang="ko-KR" sz="2400"/>
              <a:t>,</a:t>
            </a:r>
            <a:r>
              <a:rPr lang="ko-KR" altLang="en-US" sz="2400"/>
              <a:t> 가장 원초적인 방법이다</a:t>
            </a:r>
            <a:r>
              <a:rPr lang="en-US" altLang="ko-KR" sz="2400"/>
              <a:t>.</a:t>
            </a:r>
          </a:p>
          <a:p>
            <a:pPr marL="457200" indent="-457200">
              <a:buAutoNum type="arabicPeriod"/>
            </a:pPr>
            <a:r>
              <a:rPr lang="ko-KR" altLang="en-US" sz="2400"/>
              <a:t>해당숫자의 절반만 확인하는 방법이다</a:t>
            </a:r>
            <a:r>
              <a:rPr lang="en-US" altLang="ko-KR" sz="2400"/>
              <a:t>.</a:t>
            </a:r>
            <a:r>
              <a:rPr lang="ko-KR" altLang="en-US" sz="2400"/>
              <a:t> 이 원리는 절반이상의 숫자들은 확인이 필요없는 숫자들이기 때문이다</a:t>
            </a:r>
            <a:r>
              <a:rPr lang="en-US" altLang="ko-KR" sz="2400"/>
              <a:t>.</a:t>
            </a:r>
            <a:r>
              <a:rPr lang="ko-KR" altLang="en-US" sz="2400"/>
              <a:t>  예를 들어 </a:t>
            </a:r>
            <a:r>
              <a:rPr lang="en-US" altLang="ko-KR" sz="2400"/>
              <a:t>80</a:t>
            </a:r>
            <a:r>
              <a:rPr lang="ko-KR" altLang="en-US" sz="2400"/>
              <a:t>이란 숫자에서 자기자신을 제외하고 절반을 초과하는 숫자에서 나눴을 때 나머지가 </a:t>
            </a:r>
            <a:r>
              <a:rPr lang="en-US" altLang="ko-KR" sz="2400"/>
              <a:t>0</a:t>
            </a:r>
            <a:r>
              <a:rPr lang="ko-KR" altLang="en-US" sz="2400"/>
              <a:t>이 되는 숫자는 나올 수가 없다</a:t>
            </a:r>
            <a:r>
              <a:rPr lang="en-US" altLang="ko-KR" sz="2400"/>
              <a:t>.</a:t>
            </a:r>
            <a:r>
              <a:rPr lang="ko-KR" altLang="en-US" sz="2400"/>
              <a:t> 이 풀이를 사용하면 최대 </a:t>
            </a:r>
            <a:r>
              <a:rPr lang="en-US" altLang="ko-KR" sz="2400"/>
              <a:t>N/2</a:t>
            </a:r>
            <a:r>
              <a:rPr lang="ko-KR" altLang="en-US" sz="2400"/>
              <a:t>번 조회를 한다</a:t>
            </a:r>
            <a:r>
              <a:rPr lang="en-US" altLang="ko-KR" sz="2400"/>
              <a:t>.</a:t>
            </a:r>
            <a:r>
              <a:rPr lang="ko-KR" altLang="en-US" sz="2400"/>
              <a:t> 시간복잡도에서 상수는 제외하므로 해당 풀이의 시간 복잡도도 </a:t>
            </a:r>
            <a:r>
              <a:rPr lang="en-US" altLang="ko-KR" sz="2400"/>
              <a:t>0(N)</a:t>
            </a:r>
            <a:r>
              <a:rPr lang="ko-KR" altLang="en-US" sz="2400"/>
              <a:t>이 된다</a:t>
            </a:r>
            <a:r>
              <a:rPr lang="en-US" altLang="ko-KR" sz="2400"/>
              <a:t>.</a:t>
            </a:r>
            <a:r>
              <a:rPr lang="ko-KR" altLang="en-US" sz="2400"/>
              <a:t> </a:t>
            </a:r>
            <a:endParaRPr lang="en-US" altLang="ko-KR" sz="2400"/>
          </a:p>
          <a:p>
            <a:pPr marL="457200" indent="-457200">
              <a:buAutoNum type="arabicPeriod"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69747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857</Words>
  <Application>Microsoft Office PowerPoint</Application>
  <PresentationFormat>와이드스크린</PresentationFormat>
  <Paragraphs>80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HY그래픽M</vt:lpstr>
      <vt:lpstr>맑은 고딕</vt:lpstr>
      <vt:lpstr>Arial</vt:lpstr>
      <vt:lpstr>Trebuchet MS</vt:lpstr>
      <vt:lpstr>Wingdings 3</vt:lpstr>
      <vt:lpstr>패싯</vt:lpstr>
      <vt:lpstr>분산컴퓨팅을 이용한 소수 찾기와 소수가 사회에 미치는 영향</vt:lpstr>
      <vt:lpstr>                                     목차</vt:lpstr>
      <vt:lpstr>소수의 정의(+소수가 무한하다는 증명)</vt:lpstr>
      <vt:lpstr>소수의 역사</vt:lpstr>
      <vt:lpstr>소수의 실생활 활용 (1)</vt:lpstr>
      <vt:lpstr>소수의 실생활 활용 (2)</vt:lpstr>
      <vt:lpstr>소수의 실생활 활용 (3)</vt:lpstr>
      <vt:lpstr>소수의 종류</vt:lpstr>
      <vt:lpstr>기존의 소수찾기 알고리즘</vt:lpstr>
      <vt:lpstr>PowerPoint 프레젠테이션</vt:lpstr>
      <vt:lpstr>PYTHON code</vt:lpstr>
      <vt:lpstr>결과</vt:lpstr>
      <vt:lpstr>Socket 네트워크의 원리</vt:lpstr>
      <vt:lpstr>분할 컴퓨팅이란?</vt:lpstr>
      <vt:lpstr>분산 컴퓨팅을 이용한 소수 찾기 알고리즘</vt:lpstr>
      <vt:lpstr>분산 컴퓨팅과 대조군의 성능 차이</vt:lpstr>
      <vt:lpstr>전망과 개선해야 할 부분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그리드 컴퓨팅을 이용한 소수 찾기와 소수가 사회에 미치는 영향</dc:title>
  <dc:creator>알 수 없는 사용자</dc:creator>
  <cp:lastModifiedBy>김성훈</cp:lastModifiedBy>
  <cp:revision>24</cp:revision>
  <dcterms:created xsi:type="dcterms:W3CDTF">2022-07-07T07:05:34Z</dcterms:created>
  <dcterms:modified xsi:type="dcterms:W3CDTF">2022-07-11T00:52:25Z</dcterms:modified>
</cp:coreProperties>
</file>