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8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F25E-CEA4-4BD6-898E-15ACB8AB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177F-A4AC-4D19-AF7F-90915A0E5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91027-1D24-417E-B252-B59B4B82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67B3-1871-4F7A-94CD-4137F0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5551-8C5B-4661-8854-B7B5290C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29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C23B-C5BB-4F3F-8F44-1700E0CE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2FB1-BFC1-43FF-847D-3068DE37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DEB7-9100-4B70-940B-D714A6F7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815C-3A50-46F3-B253-FED8C5FF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36B5-64AA-4836-9A09-01D3C875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66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9BA99-67FF-4396-9839-912CEA7D3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54CE0-A47D-445A-B3F8-C470A728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6BB5-C9DD-4E1C-950C-B81CEAE5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15E7-995D-430E-8717-EE43C29C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69A5-57F9-463E-A027-F4BBFE1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5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7133-95A3-4A7D-8159-F188EEA9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978A-9B19-4C3C-919D-71D9B2A9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CE96-3658-49DC-B9C3-977F456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5482-2050-470A-B58C-49FF621E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F559-03E9-455D-ABF8-29AB34F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99E-5389-43EB-A07A-4C20EADB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C4C3-8D7C-4964-931D-DEC9C602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D766-59F2-475E-82B0-C66F0516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E41-8250-4511-8E24-C3BE636D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4DD3-AA5C-4D72-B6DC-0606D51A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2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7090-9C29-448A-A778-8881B881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191E-4867-4DA7-9C28-2766F5EF4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D8A9C-6064-41EF-8BD7-0E6016B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9D98-2AD3-493E-990C-8F38F786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18E68-BAE9-4940-BC7D-007ECE8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8AF24-9ABD-4E3B-92E3-4E6DA325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0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7F90-C6D9-4126-8A89-89ECB80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2E32-36A1-46F8-96BD-5204511B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5824-6111-44AF-9661-64FAF72E7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EBC1B-A5CD-4E6D-9ECC-D584C0C2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E5816-2F13-40A5-B246-2B57D2AA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33CC-3E02-434F-B334-1B14D56A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5DA23-6E3C-4A3D-A458-50272CE0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00A1F-F276-473F-9157-19706EE7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92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8C70-EB0B-4A02-98D1-68E56465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E7922-B526-4FEE-BE8A-239AD52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A44F1-87CB-4599-A5B0-C509A4B0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99877-81DF-43A6-B28C-1F0F1DF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C721-2C56-4A9C-B895-1B75D8D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1A1E9-BD82-46D6-AF9C-A59C3C7E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D95C-2793-470D-9656-1B45820F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2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A661-7803-457A-A40B-D59C96D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797B-6BF5-4354-8BFF-46E87469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9FA55-A8BB-48EF-AAFF-807F38AE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CD08-5550-4696-8415-F713B261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EAC4-8CD4-4294-8252-2B419F5B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B0F8-9BBE-4108-AD37-2A9A2F28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3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80D-145A-4D19-A524-8D74B0DE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F6C39-7F2F-4803-B9E3-DA0288B9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77AF-BAEE-4EAE-91D8-6B0DCE21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F26C-7739-4E2E-81F6-FA4E9EA0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34F9D-35D4-486E-B4DE-177E7F1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8D05F-9C41-450D-A64F-49FBD2CD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B9C26-209A-4BF4-97BA-767C8476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14A3-F1C7-461C-99F9-456A2A48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0E8-E1EE-4082-8638-055DFA32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5177-80E0-4249-AFA8-DB970C1D4B94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7926-EDA1-4EE3-B6D4-798905CB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E7DA-5DC5-48FA-9FEE-8BBD8811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4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di-ddr.herokuapp.com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door, table, sitting, woman&#10;&#10;Description automatically generated">
            <a:extLst>
              <a:ext uri="{FF2B5EF4-FFF2-40B4-BE49-F238E27FC236}">
                <a16:creationId xmlns:a16="http://schemas.microsoft.com/office/drawing/2014/main" id="{89C6FEF2-386A-4AF1-893A-10F9D1C2C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/>
          <a:stretch/>
        </p:blipFill>
        <p:spPr>
          <a:xfrm>
            <a:off x="271296" y="648382"/>
            <a:ext cx="11649407" cy="5561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166E8-6CAD-4306-83C5-9B7E071FCBE4}"/>
              </a:ext>
            </a:extLst>
          </p:cNvPr>
          <p:cNvSpPr txBox="1"/>
          <p:nvPr/>
        </p:nvSpPr>
        <p:spPr>
          <a:xfrm>
            <a:off x="3781424" y="6331268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Creators: James, Brad, Firoz</a:t>
            </a:r>
          </a:p>
        </p:txBody>
      </p:sp>
    </p:spTree>
    <p:extLst>
      <p:ext uri="{BB962C8B-B14F-4D97-AF65-F5344CB8AC3E}">
        <p14:creationId xmlns:p14="http://schemas.microsoft.com/office/powerpoint/2010/main" val="23922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A picture containing person, indoor, man, holding&#10;&#10;Description automatically generated">
            <a:extLst>
              <a:ext uri="{FF2B5EF4-FFF2-40B4-BE49-F238E27FC236}">
                <a16:creationId xmlns:a16="http://schemas.microsoft.com/office/drawing/2014/main" id="{DD317118-BDBE-490B-B680-C215C7C3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33" y="1385889"/>
            <a:ext cx="8461934" cy="4934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AC3201-51C9-44AC-A614-B8804DAA82F3}"/>
              </a:ext>
            </a:extLst>
          </p:cNvPr>
          <p:cNvSpPr/>
          <p:nvPr/>
        </p:nvSpPr>
        <p:spPr>
          <a:xfrm>
            <a:off x="1865033" y="53721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Mean while at 12:30 am……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4802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2E96-0189-4E69-91B4-9E65577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76" y="591897"/>
            <a:ext cx="10721848" cy="152707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CONCEPT AND MOTIVATION OF OUR PROJECT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4983-3329-4324-B773-5CA9681D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059806"/>
            <a:ext cx="9792208" cy="3905905"/>
          </a:xfrm>
        </p:spPr>
        <p:txBody>
          <a:bodyPr>
            <a:normAutofit lnSpcReduction="10000"/>
          </a:bodyPr>
          <a:lstStyle/>
          <a:p>
            <a:r>
              <a:rPr lang="en-AU" sz="3200" b="1" dirty="0">
                <a:solidFill>
                  <a:schemeClr val="bg1"/>
                </a:solidFill>
                <a:latin typeface="+mj-lt"/>
              </a:rPr>
              <a:t>Midi Hero </a:t>
            </a:r>
            <a:r>
              <a:rPr lang="en-AU" sz="3000" dirty="0">
                <a:solidFill>
                  <a:schemeClr val="bg1"/>
                </a:solidFill>
                <a:latin typeface="+mj-lt"/>
              </a:rPr>
              <a:t>is</a:t>
            </a:r>
            <a:r>
              <a:rPr lang="en-AU" sz="3000" dirty="0">
                <a:latin typeface="+mj-lt"/>
              </a:rPr>
              <a:t> </a:t>
            </a:r>
            <a:r>
              <a:rPr lang="en-AU" sz="3000" dirty="0">
                <a:solidFill>
                  <a:schemeClr val="bg1"/>
                </a:solidFill>
                <a:latin typeface="+mj-lt"/>
              </a:rPr>
              <a:t>a browser based game that takes you into the world of DDR (Dance </a:t>
            </a:r>
            <a:r>
              <a:rPr lang="en-AU" sz="3000" dirty="0" err="1">
                <a:solidFill>
                  <a:schemeClr val="bg1"/>
                </a:solidFill>
                <a:latin typeface="+mj-lt"/>
              </a:rPr>
              <a:t>Dance</a:t>
            </a:r>
            <a:r>
              <a:rPr lang="en-AU" sz="3000" dirty="0">
                <a:solidFill>
                  <a:schemeClr val="bg1"/>
                </a:solidFill>
                <a:latin typeface="+mj-lt"/>
              </a:rPr>
              <a:t> Revolution) but without the dancing….just playing the drums!</a:t>
            </a:r>
            <a:br>
              <a:rPr lang="en-AU" sz="3000" dirty="0">
                <a:latin typeface="+mj-lt"/>
              </a:rPr>
            </a:br>
            <a:endParaRPr lang="en-AU" sz="3000" dirty="0">
              <a:latin typeface="+mj-lt"/>
            </a:endParaRPr>
          </a:p>
          <a:p>
            <a:r>
              <a:rPr lang="en-AU" sz="3000" dirty="0">
                <a:solidFill>
                  <a:schemeClr val="bg1"/>
                </a:solidFill>
                <a:latin typeface="+mj-lt"/>
              </a:rPr>
              <a:t>The main hero of this game is the introduction of MIDI (Musical Instrument Digital Interface) files.</a:t>
            </a:r>
          </a:p>
          <a:p>
            <a:endParaRPr lang="en-AU" sz="3000" dirty="0">
              <a:solidFill>
                <a:schemeClr val="bg1"/>
              </a:solidFill>
              <a:latin typeface="+mj-lt"/>
            </a:endParaRPr>
          </a:p>
          <a:p>
            <a:r>
              <a:rPr lang="en-AU" sz="3000" dirty="0">
                <a:solidFill>
                  <a:schemeClr val="bg1"/>
                </a:solidFill>
                <a:latin typeface="+mj-lt"/>
              </a:rPr>
              <a:t>Wanting to create a music based application DDR came to conversation and this was the basis for the game.</a:t>
            </a:r>
            <a:endParaRPr lang="en-AU" sz="3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2E96-0189-4E69-91B4-9E65577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76" y="315672"/>
            <a:ext cx="4398899" cy="152707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PROJECT CRITERIA</a:t>
            </a:r>
            <a:br>
              <a:rPr lang="en-AU" dirty="0"/>
            </a:b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0BD4D-42EA-4EFA-BEF4-CE63A11402AC}"/>
              </a:ext>
            </a:extLst>
          </p:cNvPr>
          <p:cNvSpPr/>
          <p:nvPr/>
        </p:nvSpPr>
        <p:spPr>
          <a:xfrm>
            <a:off x="735075" y="948690"/>
            <a:ext cx="95614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​</a:t>
            </a: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Use a Node and Express Web Server;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Be backed by a MySQL Database an ORM (not necessarily </a:t>
            </a: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Sequelize</a:t>
            </a: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Have both GET and POST routes for retrieving and adding new data;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​</a:t>
            </a: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Be deployed using Heroku (with Data);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Utilize at least one new library, package, or technology that we haven’t discussed;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Have a polished frontend / UI;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Have folder structure that meets MVC Paradigm;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Meet good quality coding standards (indentation, scoping, naming).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Must not expose sensitive API key information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124046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drum set&#10;&#10;Description automatically generated">
            <a:extLst>
              <a:ext uri="{FF2B5EF4-FFF2-40B4-BE49-F238E27FC236}">
                <a16:creationId xmlns:a16="http://schemas.microsoft.com/office/drawing/2014/main" id="{A14E6864-4C87-4369-8C62-788DB3C7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5" y="1054564"/>
            <a:ext cx="6776467" cy="360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788ACB-950B-414D-9483-12BE2ACF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7840" y="4787977"/>
            <a:ext cx="12893040" cy="1527078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</a:rPr>
              <a:t>DRUM ROLL PLEASE…..</a:t>
            </a:r>
            <a:r>
              <a:rPr lang="en-AU" sz="3200" dirty="0">
                <a:hlinkClick r:id="rId3"/>
              </a:rPr>
              <a:t> https://midi-ddr.herokuapp.com/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3604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CONCEPT AND MOTIVATION OF OUR PROJECT </vt:lpstr>
      <vt:lpstr>PROJECT CRITERIA </vt:lpstr>
      <vt:lpstr>DRUM ROLL PLEASE….. https://midi-ddr.herokuapp.com/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Cook</dc:creator>
  <cp:lastModifiedBy>Brad Cook</cp:lastModifiedBy>
  <cp:revision>4</cp:revision>
  <dcterms:created xsi:type="dcterms:W3CDTF">2020-01-25T02:55:06Z</dcterms:created>
  <dcterms:modified xsi:type="dcterms:W3CDTF">2020-03-11T10:54:58Z</dcterms:modified>
</cp:coreProperties>
</file>