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Sideline Coach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Player creator and scoreboard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380830-9197-4764-8D05-BF9825C2FDA5}"/>
              </a:ext>
            </a:extLst>
          </p:cNvPr>
          <p:cNvSpPr txBox="1">
            <a:spLocks/>
          </p:cNvSpPr>
          <p:nvPr/>
        </p:nvSpPr>
        <p:spPr>
          <a:xfrm>
            <a:off x="11208568" y="6513447"/>
            <a:ext cx="10835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Brad Cook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started with a grand plan!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E378F-7E63-4957-B737-524313FA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276872"/>
            <a:ext cx="5489571" cy="13036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4D23C9-EF2E-4B3D-89DC-A4DA5EC2FC70}"/>
              </a:ext>
            </a:extLst>
          </p:cNvPr>
          <p:cNvCxnSpPr/>
          <p:nvPr/>
        </p:nvCxnSpPr>
        <p:spPr>
          <a:xfrm>
            <a:off x="1066800" y="2204864"/>
            <a:ext cx="5821288" cy="14401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AC8A0-74EA-4B9D-8EFB-768A16A8D06C}"/>
              </a:ext>
            </a:extLst>
          </p:cNvPr>
          <p:cNvCxnSpPr>
            <a:cxnSpLocks/>
          </p:cNvCxnSpPr>
          <p:nvPr/>
        </p:nvCxnSpPr>
        <p:spPr>
          <a:xfrm flipV="1">
            <a:off x="1066800" y="2212389"/>
            <a:ext cx="5821288" cy="15046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EC8D7-2C44-4493-B21E-65A2F2EB1770}"/>
              </a:ext>
            </a:extLst>
          </p:cNvPr>
          <p:cNvGrpSpPr/>
          <p:nvPr/>
        </p:nvGrpSpPr>
        <p:grpSpPr>
          <a:xfrm>
            <a:off x="7320136" y="1676400"/>
            <a:ext cx="4525144" cy="2726546"/>
            <a:chOff x="1775520" y="3724558"/>
            <a:chExt cx="4525144" cy="27265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FC283C-6F38-4207-91E4-D00E5F52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585" y="3827882"/>
              <a:ext cx="3899718" cy="253235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27947E-D5E6-49C7-9EF5-929B953CC14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3755874"/>
              <a:ext cx="4320480" cy="26952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14ED11-93E3-4AE5-8D61-AA6162E9C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536" y="3724558"/>
              <a:ext cx="4381128" cy="26356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16F20D-9FA8-4964-A2BC-0469C96C42AD}"/>
              </a:ext>
            </a:extLst>
          </p:cNvPr>
          <p:cNvSpPr txBox="1">
            <a:spLocks/>
          </p:cNvSpPr>
          <p:nvPr/>
        </p:nvSpPr>
        <p:spPr>
          <a:xfrm>
            <a:off x="1066800" y="304800"/>
            <a:ext cx="53892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Notable Technologies Used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D7F34-E3B5-4DE1-B848-20CBC32CFE3E}"/>
              </a:ext>
            </a:extLst>
          </p:cNvPr>
          <p:cNvSpPr/>
          <p:nvPr/>
        </p:nvSpPr>
        <p:spPr>
          <a:xfrm>
            <a:off x="1076572" y="17008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Node and </a:t>
            </a:r>
            <a:r>
              <a:rPr lang="en-US" altLang="en-US" sz="2400" dirty="0" err="1">
                <a:latin typeface="Arial" panose="020B0604020202020204" pitchFamily="34" charset="0"/>
              </a:rPr>
              <a:t>WebExpress</a:t>
            </a:r>
            <a:r>
              <a:rPr lang="en-US" altLang="en-US" sz="2400" dirty="0">
                <a:latin typeface="Arial" panose="020B0604020202020204" pitchFamily="34" charset="0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MongoDB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9D8BF-F18C-45F4-A22B-BFEAD37B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1161568"/>
            <a:ext cx="1542091" cy="136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22DB9D-935F-4C56-89EA-3E60142A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409" y="3429000"/>
            <a:ext cx="1587455" cy="821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C7CD7B-18FC-46F9-83A4-37B3A1B3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51" y="5157192"/>
            <a:ext cx="2595773" cy="7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Celebrate your victories!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err="1"/>
              <a:t>Array.prototype.filter</a:t>
            </a:r>
            <a:r>
              <a:rPr lang="en-AU" b="1" dirty="0"/>
              <a:t>()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The </a:t>
            </a:r>
            <a:r>
              <a:rPr lang="en-US" altLang="en-US" sz="1600" dirty="0"/>
              <a:t> method creates a new array</a:t>
            </a:r>
            <a:r>
              <a:rPr lang="en-US" altLang="en-US" sz="1600" dirty="0">
                <a:latin typeface="Arial" panose="020B0604020202020204" pitchFamily="34" charset="0"/>
              </a:rPr>
              <a:t> with all elements that pass the test implemented by the provided function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8867-9881-42A6-9C2C-B6ECC19F0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88"/>
          <a:stretch/>
        </p:blipFill>
        <p:spPr>
          <a:xfrm>
            <a:off x="5913120" y="1675387"/>
            <a:ext cx="5051443" cy="21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85</TotalTime>
  <Words>110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Sideline Coach</vt:lpstr>
      <vt:lpstr>Picture with Caption Layout</vt:lpstr>
      <vt:lpstr>Design Process</vt:lpstr>
      <vt:lpstr>PowerPoint Presentation</vt:lpstr>
      <vt:lpstr>Celebrate your victories!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Sideline Coach</dc:title>
  <dc:creator>Brad Cook</dc:creator>
  <cp:lastModifiedBy>Brad Cook</cp:lastModifiedBy>
  <cp:revision>8</cp:revision>
  <dcterms:created xsi:type="dcterms:W3CDTF">2020-03-11T11:00:19Z</dcterms:created>
  <dcterms:modified xsi:type="dcterms:W3CDTF">2020-03-11T12:25:29Z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