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65" r:id="rId3"/>
    <p:sldId id="266" r:id="rId4"/>
    <p:sldId id="264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Sideline Coach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Player creator and scoreboard App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0380830-9197-4764-8D05-BF9825C2FDA5}"/>
              </a:ext>
            </a:extLst>
          </p:cNvPr>
          <p:cNvSpPr txBox="1">
            <a:spLocks/>
          </p:cNvSpPr>
          <p:nvPr/>
        </p:nvSpPr>
        <p:spPr>
          <a:xfrm>
            <a:off x="9671720" y="6525344"/>
            <a:ext cx="2520280" cy="47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bg2">
                    <a:lumMod val="25000"/>
                    <a:lumOff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Brad Cook – 12</a:t>
            </a:r>
            <a:r>
              <a:rPr lang="en-US" sz="1400" baseline="30000" dirty="0">
                <a:solidFill>
                  <a:schemeClr val="tx1"/>
                </a:solidFill>
              </a:rPr>
              <a:t>th</a:t>
            </a:r>
            <a:r>
              <a:rPr lang="en-US" sz="1400" dirty="0">
                <a:solidFill>
                  <a:schemeClr val="tx1"/>
                </a:solidFill>
              </a:rPr>
              <a:t> March 2020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4192" y="548680"/>
            <a:ext cx="3657600" cy="1487016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What is Sideline Coach</a:t>
            </a:r>
          </a:p>
        </p:txBody>
      </p:sp>
      <p:pic>
        <p:nvPicPr>
          <p:cNvPr id="13" name="Picture Placeholder 12" descr="A large crowd of people watching a baseball game&#10;&#10;Description automatically generated">
            <a:extLst>
              <a:ext uri="{FF2B5EF4-FFF2-40B4-BE49-F238E27FC236}">
                <a16:creationId xmlns:a16="http://schemas.microsoft.com/office/drawing/2014/main" id="{94F744E6-1BFA-4C49-AFDC-B8072A2CCB5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1" r="20280" b="-1"/>
          <a:stretch/>
        </p:blipFill>
        <p:spPr>
          <a:xfrm>
            <a:off x="20" y="10"/>
            <a:ext cx="7238980" cy="685799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848922" y="2492896"/>
            <a:ext cx="3657600" cy="2895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Sideline Coach is a dynamic player creator complete with scoreboard functionality.</a:t>
            </a:r>
          </a:p>
          <a:p>
            <a:endParaRPr lang="en-US" dirty="0"/>
          </a:p>
        </p:txBody>
      </p:sp>
      <p:sp>
        <p:nvSpPr>
          <p:cNvPr id="6" name="Rounded Rectangle 5" hidden="1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pPr>
              <a:spcAft>
                <a:spcPts val="600"/>
              </a:spcAft>
            </a:pPr>
            <a:r>
              <a:rPr lang="en-US" sz="1200" i="1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pPr>
              <a:spcAft>
                <a:spcPts val="600"/>
              </a:spcAft>
            </a:pPr>
            <a:r>
              <a:rPr lang="en-US" sz="1200" i="1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30533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all started with a grand plan!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DAEDD9-4A69-4EB2-B167-26EE804AB3B0}"/>
              </a:ext>
            </a:extLst>
          </p:cNvPr>
          <p:cNvGrpSpPr/>
          <p:nvPr/>
        </p:nvGrpSpPr>
        <p:grpSpPr>
          <a:xfrm>
            <a:off x="1066800" y="2672916"/>
            <a:ext cx="5821288" cy="1512168"/>
            <a:chOff x="1066800" y="2204864"/>
            <a:chExt cx="5821288" cy="15121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CEE378F-7E63-4957-B737-524313FAD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9456" y="2276872"/>
              <a:ext cx="5489571" cy="1303669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24D23C9-EF2E-4B3D-89DC-A4DA5EC2FC70}"/>
                </a:ext>
              </a:extLst>
            </p:cNvPr>
            <p:cNvCxnSpPr/>
            <p:nvPr/>
          </p:nvCxnSpPr>
          <p:spPr>
            <a:xfrm>
              <a:off x="1066800" y="2204864"/>
              <a:ext cx="5821288" cy="144016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FCAC8A0-74EA-4B9D-8EFB-768A16A8D0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6800" y="2212389"/>
              <a:ext cx="5821288" cy="150464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01EC8D7-2C44-4493-B21E-65A2F2EB1770}"/>
              </a:ext>
            </a:extLst>
          </p:cNvPr>
          <p:cNvGrpSpPr/>
          <p:nvPr/>
        </p:nvGrpSpPr>
        <p:grpSpPr>
          <a:xfrm>
            <a:off x="7320136" y="2065727"/>
            <a:ext cx="4525144" cy="2726546"/>
            <a:chOff x="1775520" y="3724558"/>
            <a:chExt cx="4525144" cy="272654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EFC283C-6F38-4207-91E4-D00E5F528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7585" y="3827882"/>
              <a:ext cx="3899718" cy="2532355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A27947E-D5E6-49C7-9EF5-929B953CC143}"/>
                </a:ext>
              </a:extLst>
            </p:cNvPr>
            <p:cNvCxnSpPr>
              <a:cxnSpLocks/>
            </p:cNvCxnSpPr>
            <p:nvPr/>
          </p:nvCxnSpPr>
          <p:spPr>
            <a:xfrm>
              <a:off x="1775520" y="3755874"/>
              <a:ext cx="4320480" cy="269523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A14ED11-93E3-4AE5-8D61-AA6162E9CC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536" y="3724558"/>
              <a:ext cx="4381128" cy="26356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A4579C6-14BF-407C-A5C7-B9EC6217F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8618" y="-735"/>
            <a:ext cx="2279576" cy="34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016F20D-9FA8-4964-A2BC-0469C96C42AD}"/>
              </a:ext>
            </a:extLst>
          </p:cNvPr>
          <p:cNvSpPr txBox="1">
            <a:spLocks/>
          </p:cNvSpPr>
          <p:nvPr/>
        </p:nvSpPr>
        <p:spPr>
          <a:xfrm>
            <a:off x="1066800" y="304800"/>
            <a:ext cx="53892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Notable Technologies Used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8D7F34-E3B5-4DE1-B848-20CBC32CFE3E}"/>
              </a:ext>
            </a:extLst>
          </p:cNvPr>
          <p:cNvSpPr/>
          <p:nvPr/>
        </p:nvSpPr>
        <p:spPr>
          <a:xfrm>
            <a:off x="1076572" y="170080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ReactJS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Node and </a:t>
            </a:r>
            <a:r>
              <a:rPr lang="en-US" altLang="en-US" sz="2400" dirty="0" err="1">
                <a:latin typeface="Arial" panose="020B0604020202020204" pitchFamily="34" charset="0"/>
              </a:rPr>
              <a:t>WebExpress</a:t>
            </a:r>
            <a:r>
              <a:rPr lang="en-US" altLang="en-US" sz="2400" dirty="0">
                <a:latin typeface="Arial" panose="020B0604020202020204" pitchFamily="34" charset="0"/>
              </a:rPr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MongoDB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A9D8BF-F18C-45F4-A22B-BFEAD37B8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28" y="1161568"/>
            <a:ext cx="1542091" cy="13610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322DB9D-935F-4C56-89EA-3E60142A6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409" y="3429000"/>
            <a:ext cx="1587455" cy="8217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4C7CD7B-18FC-46F9-83A4-37B3A1B37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251" y="5157192"/>
            <a:ext cx="2595773" cy="74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7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Celebrate your victories!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209800"/>
            <a:ext cx="4846320" cy="2371328"/>
          </a:xfrm>
        </p:spPr>
        <p:txBody>
          <a:bodyPr/>
          <a:lstStyle/>
          <a:p>
            <a:pPr marL="0" indent="0">
              <a:buNone/>
            </a:pPr>
            <a:r>
              <a:rPr lang="en-AU" b="1" dirty="0" err="1"/>
              <a:t>Array.prototype.filter</a:t>
            </a:r>
            <a:r>
              <a:rPr lang="en-AU" b="1" dirty="0"/>
              <a:t>()</a:t>
            </a:r>
          </a:p>
          <a:p>
            <a:r>
              <a:rPr lang="en-US" altLang="en-US" sz="1800" dirty="0">
                <a:latin typeface="Arial" panose="020B0604020202020204" pitchFamily="34" charset="0"/>
              </a:rPr>
              <a:t>The </a:t>
            </a:r>
            <a:r>
              <a:rPr lang="en-US" altLang="en-US" sz="1800" dirty="0"/>
              <a:t> first part of the method (.filter) creates a new array</a:t>
            </a:r>
            <a:r>
              <a:rPr lang="en-US" altLang="en-US" sz="1800" dirty="0">
                <a:latin typeface="Arial" panose="020B0604020202020204" pitchFamily="34" charset="0"/>
              </a:rPr>
              <a:t> with all elements that pass the condition provided.</a:t>
            </a:r>
          </a:p>
          <a:p>
            <a:r>
              <a:rPr lang="en-US" altLang="en-US" sz="1800" dirty="0">
                <a:latin typeface="Arial" panose="020B0604020202020204" pitchFamily="34" charset="0"/>
              </a:rPr>
              <a:t>The second part of the method (.map) loops through and displays the results.</a:t>
            </a:r>
          </a:p>
          <a:p>
            <a:endParaRPr lang="en-US" altLang="en-US" sz="1600" dirty="0"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668867-9881-42A6-9C2C-B6ECC19F00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788"/>
          <a:stretch/>
        </p:blipFill>
        <p:spPr>
          <a:xfrm>
            <a:off x="6600056" y="2209800"/>
            <a:ext cx="5051443" cy="211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CC5AF3F1-F1AD-46F5-B229-4E1329F06412}" vid="{B7E1BF64-2168-4738-AA42-CF7C9F7F9E9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127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Franklin Gothic Medium</vt:lpstr>
      <vt:lpstr>Impact</vt:lpstr>
      <vt:lpstr>Basketball 16x9</vt:lpstr>
      <vt:lpstr>Sideline Coach</vt:lpstr>
      <vt:lpstr>What is Sideline Coach</vt:lpstr>
      <vt:lpstr>Design Process</vt:lpstr>
      <vt:lpstr>PowerPoint Presentation</vt:lpstr>
      <vt:lpstr>Celebrate your victories!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Sideline Coach</dc:title>
  <dc:creator>Cook, Bradley</dc:creator>
  <cp:lastModifiedBy>Brad Cook</cp:lastModifiedBy>
  <cp:revision>4</cp:revision>
  <dcterms:created xsi:type="dcterms:W3CDTF">2020-03-12T04:03:19Z</dcterms:created>
  <dcterms:modified xsi:type="dcterms:W3CDTF">2020-03-12T10:40:28Z</dcterms:modified>
</cp:coreProperties>
</file>