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y="10693400" cx="7556500"/>
  <p:notesSz cx="7556500" cy="10693400"/>
  <p:defaultTextStyle>
    <a:defPPr>
      <a:defRPr kern="0"/>
    </a:def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0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06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0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0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0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4" name="Holder 2"/>
          <p:cNvSpPr>
            <a:spLocks noGrp="1"/>
          </p:cNvSpPr>
          <p:nvPr>
            <p:ph type="ctrTitle"/>
          </p:nvPr>
        </p:nvSpPr>
        <p:spPr>
          <a:xfrm>
            <a:off x="566737" y="3314954"/>
            <a:ext cx="6423025" cy="2245614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5" name="Holder 3"/>
          <p:cNvSpPr>
            <a:spLocks noGrp="1"/>
          </p:cNvSpPr>
          <p:nvPr>
            <p:ph type="subTitle" idx="4"/>
          </p:nvPr>
        </p:nvSpPr>
        <p:spPr>
          <a:xfrm>
            <a:off x="1133475" y="5988304"/>
            <a:ext cx="5289550" cy="267335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6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7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1048588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p/>
        </p:txBody>
      </p:sp>
      <p:sp>
        <p:nvSpPr>
          <p:cNvPr id="1048590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591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2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1048593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p/>
        </p:txBody>
      </p:sp>
      <p:sp>
        <p:nvSpPr>
          <p:cNvPr id="1048595" name="Holder 3"/>
          <p:cNvSpPr>
            <a:spLocks noGrp="1"/>
          </p:cNvSpPr>
          <p:nvPr>
            <p:ph sz="half" idx="2"/>
          </p:nvPr>
        </p:nvSpPr>
        <p:spPr>
          <a:xfrm>
            <a:off x="377825" y="2459482"/>
            <a:ext cx="3287077" cy="7057644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6" name="Holder 4"/>
          <p:cNvSpPr>
            <a:spLocks noGrp="1"/>
          </p:cNvSpPr>
          <p:nvPr>
            <p:ph sz="half" idx="3"/>
          </p:nvPr>
        </p:nvSpPr>
        <p:spPr>
          <a:xfrm>
            <a:off x="3891597" y="2459482"/>
            <a:ext cx="3287077" cy="7057644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7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8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1048599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p/>
        </p:txBody>
      </p:sp>
      <p:sp>
        <p:nvSpPr>
          <p:cNvPr id="1048601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2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1048603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2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1048583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Holder 2"/>
          <p:cNvSpPr>
            <a:spLocks noGrp="1"/>
          </p:cNvSpPr>
          <p:nvPr>
            <p:ph type="title"/>
          </p:nvPr>
        </p:nvSpPr>
        <p:spPr>
          <a:xfrm>
            <a:off x="377825" y="427736"/>
            <a:ext cx="6800850" cy="1710944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77" name="Holder 3"/>
          <p:cNvSpPr>
            <a:spLocks noGrp="1"/>
          </p:cNvSpPr>
          <p:nvPr>
            <p:ph type="body" idx="1"/>
          </p:nvPr>
        </p:nvSpPr>
        <p:spPr>
          <a:xfrm>
            <a:off x="377825" y="2459482"/>
            <a:ext cx="6800850" cy="7057644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78" name="Holder 4"/>
          <p:cNvSpPr>
            <a:spLocks noGrp="1"/>
          </p:cNvSpPr>
          <p:nvPr>
            <p:ph type="ftr" sz="quarter" idx="5"/>
          </p:nvPr>
        </p:nvSpPr>
        <p:spPr>
          <a:xfrm>
            <a:off x="2569210" y="9944862"/>
            <a:ext cx="2418080" cy="53467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79" name="Holder 5"/>
          <p:cNvSpPr>
            <a:spLocks noGrp="1"/>
          </p:cNvSpPr>
          <p:nvPr>
            <p:ph type="dt" sz="half" idx="6"/>
          </p:nvPr>
        </p:nvSpPr>
        <p:spPr>
          <a:xfrm>
            <a:off x="377825" y="9944862"/>
            <a:ext cx="1737995" cy="53467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1048580" name="Holder 6"/>
          <p:cNvSpPr>
            <a:spLocks noGrp="1"/>
          </p:cNvSpPr>
          <p:nvPr>
            <p:ph type="sldNum" sz="quarter" idx="7"/>
          </p:nvPr>
        </p:nvSpPr>
        <p:spPr>
          <a:xfrm>
            <a:off x="5440680" y="9944862"/>
            <a:ext cx="1737995" cy="534670"/>
          </a:xfrm>
          <a:prstGeom prst="rect"/>
        </p:spPr>
        <p:txBody>
          <a:bodyPr bIns="0" lIns="0" rIns="0" tIns="0" wrap="square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5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5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5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hyperlink" Target="https://bca025lngovernmentcollege-bit.github.io/my-portfolio-25/" TargetMode="External"/><Relationship Id="rId3" Type="http://schemas.openxmlformats.org/officeDocument/2006/relationships/slideLayout" Target="../slideLayouts/slideLayout5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5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5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5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5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5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5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5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object 2" descr="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3652392"/>
            <a:ext cx="7556500" cy="3388614"/>
          </a:xfrm>
          <a:prstGeom prst="rect"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1" name="object 2" descr="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3652392"/>
            <a:ext cx="7556500" cy="3388614"/>
          </a:xfrm>
          <a:prstGeom prst="rect"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2" name="object 2" descr="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3652392"/>
            <a:ext cx="7556500" cy="3388614"/>
          </a:xfrm>
          <a:prstGeom prst="rect"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 descr="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3221354"/>
            <a:ext cx="7556500" cy="4250563"/>
          </a:xfrm>
          <a:prstGeom prst="rect"/>
        </p:spPr>
      </p:pic>
      <p:sp>
        <p:nvSpPr>
          <p:cNvPr id="1048610" name=""/>
          <p:cNvSpPr txBox="1"/>
          <p:nvPr/>
        </p:nvSpPr>
        <p:spPr>
          <a:xfrm>
            <a:off x="649544" y="5595487"/>
            <a:ext cx="5849417" cy="1767839"/>
          </a:xfrm>
          <a:prstGeom prst="rect"/>
          <a:ln>
            <a:solidFill>
              <a:srgbClr val="FFFFFF"/>
            </a:solidFill>
            <a:prstDash val="solid"/>
          </a:ln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  <a:hlinkClick r:id="rId2"/>
              </a:rPr>
              <a:t>https://bca025lngovernmentcollege-bit.github.io/My-portfolio-25/</a:t>
            </a:r>
            <a:endParaRPr sz="2800" lang="en-US">
              <a:solidFill>
                <a:srgbClr val="000000"/>
              </a:solidFill>
            </a:endParaRPr>
          </a:p>
          <a:p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3" name="object 2" descr="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3652392"/>
            <a:ext cx="7556500" cy="3388614"/>
          </a:xfrm>
          <a:prstGeom prst="rect"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4" name="object 2" descr="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3652392"/>
            <a:ext cx="7556500" cy="3388614"/>
          </a:xfrm>
          <a:prstGeom prst="rect"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5" name="object 2" descr="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3652392"/>
            <a:ext cx="7556500" cy="3388614"/>
          </a:xfrm>
          <a:prstGeom prst="rect"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6" name="object 2" descr="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3652392"/>
            <a:ext cx="7556500" cy="3388614"/>
          </a:xfrm>
          <a:prstGeom prst="rect"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7" name="object 2" descr="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3652392"/>
            <a:ext cx="7556500" cy="3388614"/>
          </a:xfrm>
          <a:prstGeom prst="rect"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8" name="object 2" descr="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3652392"/>
            <a:ext cx="7556500" cy="3388614"/>
          </a:xfrm>
          <a:prstGeom prst="rect"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9" name="object 2" descr="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3652392"/>
            <a:ext cx="7556500" cy="3388614"/>
          </a:xfrm>
          <a:prstGeom prst="rect"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0" name="object 2" descr="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3652392"/>
            <a:ext cx="7556500" cy="3388614"/>
          </a:xfrm>
          <a:prstGeom prst="rect"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V2125</dc:creator>
  <dcterms:created xsi:type="dcterms:W3CDTF">2025-09-03T04:36:35Z</dcterms:created>
  <dcterms:modified xsi:type="dcterms:W3CDTF">2025-09-04T09:18:41Z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2025-09-03T00:00:00Z</vt:filetime>
  </property>
  <property fmtid="{D5CDD505-2E9C-101B-9397-08002B2CF9AE}" pid="3" name="LastSaved">
    <vt:filetime>2025-09-03T00:00:00Z</vt:filetime>
  </property>
  <property fmtid="{D5CDD505-2E9C-101B-9397-08002B2CF9AE}" pid="4" name="Producer">
    <vt:lpwstr>iText® 5.5.10 ©2000-2015 iText Group NV (AGPL-version)</vt:lpwstr>
  </property>
  <property fmtid="{D5CDD505-2E9C-101B-9397-08002B2CF9AE}" pid="5" name="ICV">
    <vt:lpwstr>dcd29574c3414ce5aadfc909a18fa695</vt:lpwstr>
  </property>
</Properties>
</file>