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K Saji" initials="GKS" lastIdx="2" clrIdx="0">
    <p:extLst>
      <p:ext uri="{19B8F6BF-5375-455C-9EA6-DF929625EA0E}">
        <p15:presenceInfo xmlns:p15="http://schemas.microsoft.com/office/powerpoint/2012/main" userId="68c697a0bdca28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7T22:17:27.657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FEBD2-6A7D-4580-B794-EB927547A5B1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331D-DFC3-4242-B2B5-1CF34E4A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9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7C07-5499-4B94-0CBE-83E9E6F7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2C50-8841-97F4-65BD-C805422C6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A02FA-DD7C-56D6-0FF0-9625C907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1D3-A6A2-4525-934B-0599538546C2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64B23-B89F-89C6-9351-57227A06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54EC-E404-26CB-64DF-275928EC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71A4-8410-43A3-8322-6F5210CA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11E7-5761-4B61-BECF-7C43DADA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C1DF7-6E13-197D-2C2F-5F09705C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FA16-1BF8-39E0-5D9F-7E69C334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1D3-A6A2-4525-934B-0599538546C2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37235-1148-61E0-D5DC-C531D7DD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90BDB-E9D5-1C8F-BEBD-8825D771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71A4-8410-43A3-8322-6F5210CA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AC62F-032D-85A3-6776-80A4C2D08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BA402-95DC-253C-98D0-6C82F8D68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39C4-2A65-B675-59EA-BD9E9A7E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1D3-A6A2-4525-934B-0599538546C2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7E44E-F4A5-3612-5EC3-FD187F4A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3FC4-C00F-E019-2F30-D30CD7D5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71A4-8410-43A3-8322-6F5210CA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C042-FC2F-C057-A878-7C8C9FF9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2873-AA96-EABE-9759-F9184800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277B-B69A-5E68-283D-894C5E8A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1D3-A6A2-4525-934B-0599538546C2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A3AAC-79E7-2245-1A81-359548ED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1B3BF-B114-CDF1-980B-9A664A9A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71A4-8410-43A3-8322-6F5210CA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F7BB-AC3A-0B64-A3ED-7AAD60BF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C2549-E502-0366-BE7D-A5B5C7848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53FF-6D2E-1FEA-B3A7-27BA47F3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1D3-A6A2-4525-934B-0599538546C2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7E73-D878-D04E-CEE5-2533BA6B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66E88-3C83-B097-8C09-48EFC93F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71A4-8410-43A3-8322-6F5210CA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86B-A79E-F74C-4BCE-43E98557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27A9-61CF-90CE-7BBD-39926E759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4CF5E-DD3A-5B0D-269D-D98B3A2FF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DE00A-7A41-F5F3-642D-CC912389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1D3-A6A2-4525-934B-0599538546C2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EDA7E-0994-A539-2BF9-980E188E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5E294-DA45-F7CB-8A2A-DB6C193A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71A4-8410-43A3-8322-6F5210CA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5B15-7EA2-1C7C-CC33-E182B0E8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A6EC0-5676-C6F6-BAC3-DE0344F7F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0E31B-0FB7-5F11-F6C9-817EB4B2B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D6FFD-2018-0FA2-F7C4-588FB44AB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F1F92-2E05-397E-3809-E83FCC449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D4170-B64C-0B09-6BF5-CE9BD03F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1D3-A6A2-4525-934B-0599538546C2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B7F37-0558-BFB2-B103-16187EEC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834A0-C7C3-3FBF-4845-6B043A4C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71A4-8410-43A3-8322-6F5210CA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77B3-53AE-3475-792C-3D6124D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CCF6C-FE5E-54D4-D5ED-2204F717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1D3-A6A2-4525-934B-0599538546C2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8283F-9CDC-89B7-E392-6114A65C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93002-9CC0-D481-8CEE-B4AB5021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71A4-8410-43A3-8322-6F5210CA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364BF-1546-F144-B91E-2FF1EFAD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1D3-A6A2-4525-934B-0599538546C2}" type="datetimeFigureOut">
              <a:rPr lang="en-US" smtClean="0"/>
              <a:t>3/26/23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A4C59-C512-AE4C-2C5E-05F19B4B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42CFE-ED10-9E14-04A5-C28DA083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71A4-8410-43A3-8322-6F5210CA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DD3B-6A01-D2C7-978C-5AC7C2B5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93CC-2C6D-8DAE-1BBF-EA35D603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CDDA3-A310-BB58-6CAA-8A0FFA072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1B75A-CD0D-21A8-202B-E22CCCDE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1D3-A6A2-4525-934B-0599538546C2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0CEB2-29FC-CC4B-5712-EE60CF41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2A0B1-8324-4CE9-4EB2-EDED0925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71A4-8410-43A3-8322-6F5210CA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4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48EC-A75B-1A1E-82CC-4A402B78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5BCAD-F400-6427-8A0D-738ED1DC5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F7A0B-CD3F-DC02-E7D8-55F51B68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DAF3-DAF5-3547-C9B2-1C89FFEA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1D3-A6A2-4525-934B-0599538546C2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1A74-391C-5159-DF98-6B204EC9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338EF-5F39-0555-4339-A76A478D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71A4-8410-43A3-8322-6F5210CA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7112D-A02F-F175-B1AE-06EAF922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5144-4618-7A21-BD2B-0186C25F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2E92-A1DF-FBFE-BC7E-80A84A52F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BD1D3-A6A2-4525-934B-0599538546C2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B028A-A80A-7260-66E3-A2215DFAE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F8A13-EE9E-1A33-FF9C-9CD5ED35B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871A4-8410-43A3-8322-6F5210CA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CA716-D4A8-C728-BA44-CC91E0D31EE8}"/>
              </a:ext>
            </a:extLst>
          </p:cNvPr>
          <p:cNvSpPr txBox="1"/>
          <p:nvPr/>
        </p:nvSpPr>
        <p:spPr>
          <a:xfrm>
            <a:off x="1817293" y="3513721"/>
            <a:ext cx="6869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Century Gothic" panose="020B0502020202020204" pitchFamily="34" charset="0"/>
              </a:rPr>
              <a:t>grab</a:t>
            </a:r>
            <a:r>
              <a:rPr lang="en-US" sz="9600" dirty="0">
                <a:latin typeface="Century Gothic" panose="020B0502020202020204" pitchFamily="34" charset="0"/>
              </a:rPr>
              <a:t>my</a:t>
            </a:r>
            <a:r>
              <a:rPr lang="en-US" sz="9600" dirty="0">
                <a:solidFill>
                  <a:srgbClr val="FF0000"/>
                </a:solidFill>
                <a:latin typeface="Century Gothic" panose="020B0502020202020204" pitchFamily="34" charset="0"/>
              </a:rPr>
              <a:t>job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A7CD7E-4331-2F68-23B9-698BB1A907B6}"/>
              </a:ext>
            </a:extLst>
          </p:cNvPr>
          <p:cNvGrpSpPr/>
          <p:nvPr/>
        </p:nvGrpSpPr>
        <p:grpSpPr>
          <a:xfrm>
            <a:off x="1840975" y="1084285"/>
            <a:ext cx="6774411" cy="1614485"/>
            <a:chOff x="1849940" y="1084285"/>
            <a:chExt cx="6774411" cy="161448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FE4D95B-376A-A2D8-B921-6E0E8B7A5019}"/>
                </a:ext>
              </a:extLst>
            </p:cNvPr>
            <p:cNvSpPr txBox="1"/>
            <p:nvPr/>
          </p:nvSpPr>
          <p:spPr>
            <a:xfrm>
              <a:off x="1849940" y="1084285"/>
              <a:ext cx="60363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latin typeface="Century Gothic" panose="020B0502020202020204" pitchFamily="34" charset="0"/>
                </a:rPr>
                <a:t>grab</a:t>
              </a:r>
              <a:r>
                <a:rPr lang="en-US" sz="96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my</a:t>
              </a:r>
              <a:r>
                <a:rPr lang="en-US" sz="9600" dirty="0">
                  <a:latin typeface="Century Gothic" panose="020B0502020202020204" pitchFamily="34" charset="0"/>
                </a:rPr>
                <a:t>j   </a:t>
              </a:r>
            </a:p>
          </p:txBody>
        </p:sp>
        <p:pic>
          <p:nvPicPr>
            <p:cNvPr id="8" name="Graphic 7" descr="Magnifying glass">
              <a:extLst>
                <a:ext uri="{FF2B5EF4-FFF2-40B4-BE49-F238E27FC236}">
                  <a16:creationId xmlns:a16="http://schemas.microsoft.com/office/drawing/2014/main" id="{D6BF8B74-C46E-7178-1487-6F2E46333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0946" y="1554953"/>
              <a:ext cx="1106424" cy="11064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E8858-1E68-A632-BF26-10E93FC4E6E1}"/>
                </a:ext>
              </a:extLst>
            </p:cNvPr>
            <p:cNvSpPr txBox="1"/>
            <p:nvPr/>
          </p:nvSpPr>
          <p:spPr>
            <a:xfrm>
              <a:off x="7622901" y="1129110"/>
              <a:ext cx="100145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600" dirty="0">
                  <a:latin typeface="Century Gothic" panose="020B0502020202020204" pitchFamily="34" charset="0"/>
                </a:rPr>
                <a:t>b</a:t>
              </a:r>
              <a:endParaRPr 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58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 Saji</dc:creator>
  <cp:lastModifiedBy>George K Saji</cp:lastModifiedBy>
  <cp:revision>7</cp:revision>
  <dcterms:created xsi:type="dcterms:W3CDTF">2023-03-16T16:00:30Z</dcterms:created>
  <dcterms:modified xsi:type="dcterms:W3CDTF">2023-03-26T05:54:13Z</dcterms:modified>
</cp:coreProperties>
</file>