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4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0" d="100"/>
          <a:sy n="400" d="100"/>
        </p:scale>
        <p:origin x="-11640" y="-20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B83F-384E-44BC-AD9B-177BE55873EE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97E46-0C0B-40AD-A7F4-11462FACE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8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B83F-384E-44BC-AD9B-177BE55873EE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97E46-0C0B-40AD-A7F4-11462FACE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57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B83F-384E-44BC-AD9B-177BE55873EE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97E46-0C0B-40AD-A7F4-11462FACE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2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B83F-384E-44BC-AD9B-177BE55873EE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97E46-0C0B-40AD-A7F4-11462FACE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8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B83F-384E-44BC-AD9B-177BE55873EE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97E46-0C0B-40AD-A7F4-11462FACE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8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B83F-384E-44BC-AD9B-177BE55873EE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97E46-0C0B-40AD-A7F4-11462FACE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38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B83F-384E-44BC-AD9B-177BE55873EE}" type="datetimeFigureOut">
              <a:rPr lang="en-US" smtClean="0"/>
              <a:t>3/9/23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97E46-0C0B-40AD-A7F4-11462FACE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2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B83F-384E-44BC-AD9B-177BE55873EE}" type="datetimeFigureOut">
              <a:rPr lang="en-US" smtClean="0"/>
              <a:t>3/9/23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97E46-0C0B-40AD-A7F4-11462FACE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96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B83F-384E-44BC-AD9B-177BE55873EE}" type="datetimeFigureOut">
              <a:rPr lang="en-US" smtClean="0"/>
              <a:t>3/9/23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97E46-0C0B-40AD-A7F4-11462FACE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9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B83F-384E-44BC-AD9B-177BE55873EE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97E46-0C0B-40AD-A7F4-11462FACE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8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B83F-384E-44BC-AD9B-177BE55873EE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97E46-0C0B-40AD-A7F4-11462FACE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06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AB83F-384E-44BC-AD9B-177BE55873EE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97E46-0C0B-40AD-A7F4-11462FACE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50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EF39-B7C9-A09E-824D-A9128D082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8584" y="4384298"/>
            <a:ext cx="7200900" cy="1880235"/>
          </a:xfrm>
        </p:spPr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RESUME</a:t>
            </a:r>
          </a:p>
        </p:txBody>
      </p:sp>
    </p:spTree>
    <p:extLst>
      <p:ext uri="{BB962C8B-B14F-4D97-AF65-F5344CB8AC3E}">
        <p14:creationId xmlns:p14="http://schemas.microsoft.com/office/powerpoint/2010/main" val="2903013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AC76D6"/>
            </a:gs>
            <a:gs pos="0">
              <a:schemeClr val="accent1">
                <a:lumMod val="5000"/>
                <a:lumOff val="95000"/>
              </a:schemeClr>
            </a:gs>
            <a:gs pos="100000">
              <a:srgbClr val="9651C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D346D1-2DE6-911C-2512-6C22E4243F0C}"/>
              </a:ext>
            </a:extLst>
          </p:cNvPr>
          <p:cNvSpPr/>
          <p:nvPr/>
        </p:nvSpPr>
        <p:spPr>
          <a:xfrm>
            <a:off x="-2086707" y="0"/>
            <a:ext cx="15896492" cy="17537724"/>
          </a:xfrm>
          <a:prstGeom prst="rect">
            <a:avLst/>
          </a:prstGeom>
          <a:gradFill flip="none" rotWithShape="1">
            <a:gsLst>
              <a:gs pos="100000">
                <a:srgbClr val="B07ED8"/>
              </a:gs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9148C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85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</TotalTime>
  <Words>1</Words>
  <Application>Microsoft Office PowerPoint</Application>
  <PresentationFormat>A3 Paper (297x420 mm)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Office Theme</vt:lpstr>
      <vt:lpstr>RESUME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</dc:title>
  <dc:creator>George K Saji</dc:creator>
  <cp:lastModifiedBy>George K Saji</cp:lastModifiedBy>
  <cp:revision>2</cp:revision>
  <dcterms:created xsi:type="dcterms:W3CDTF">2023-03-06T19:33:34Z</dcterms:created>
  <dcterms:modified xsi:type="dcterms:W3CDTF">2023-03-08T20:15:28Z</dcterms:modified>
</cp:coreProperties>
</file>