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7456-F818-E8F6-CCD9-B3F91F90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8247-3EDB-2819-98C3-3274FB3B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66757-E043-6826-1C88-80416EFA25CA}"/>
              </a:ext>
            </a:extLst>
          </p:cNvPr>
          <p:cNvSpPr txBox="1"/>
          <p:nvPr/>
        </p:nvSpPr>
        <p:spPr>
          <a:xfrm flipH="1">
            <a:off x="2497137" y="2323234"/>
            <a:ext cx="200025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/>
              <a:t>Digital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B0DDC-4D44-B15F-7248-CB55F7C49857}"/>
              </a:ext>
            </a:extLst>
          </p:cNvPr>
          <p:cNvSpPr txBox="1"/>
          <p:nvPr/>
        </p:nvSpPr>
        <p:spPr>
          <a:xfrm>
            <a:off x="2497137" y="3174999"/>
            <a:ext cx="7197726" cy="124139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/>
              <a:t>STUDENT NAME: </a:t>
            </a:r>
            <a:r>
              <a:rPr lang="en-IN" b="1"/>
              <a:t>DIVAKAR. G</a:t>
            </a:r>
          </a:p>
          <a:p>
            <a:r>
              <a:rPr lang="en-US" b="1"/>
              <a:t>REGISTER NO AND NMID: asunm11124011110330</a:t>
            </a:r>
            <a:r>
              <a:rPr lang="en-IN" b="1"/>
              <a:t>05</a:t>
            </a:r>
          </a:p>
          <a:p>
            <a:r>
              <a:rPr lang="en-US" b="1"/>
              <a:t>DEPARTMENT: BCA</a:t>
            </a:r>
            <a:endParaRPr lang="en-IN" b="1"/>
          </a:p>
          <a:p>
            <a:r>
              <a:rPr lang="en-US" b="1"/>
              <a:t>COLLEGE: L.N. Government College, madras university</a:t>
            </a:r>
          </a:p>
        </p:txBody>
      </p:sp>
    </p:spTree>
    <p:extLst>
      <p:ext uri="{BB962C8B-B14F-4D97-AF65-F5344CB8AC3E}">
        <p14:creationId xmlns:p14="http://schemas.microsoft.com/office/powerpoint/2010/main" val="150113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32FA-5D32-E6A7-F374-366EF12F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RESULTS AND SCREENSHOTS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8C8E15-D944-381D-0702-6FA2E19DE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024" y="2065867"/>
            <a:ext cx="2427449" cy="3649662"/>
          </a:xfr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28DE154-880B-6F44-FE08-09119D7F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73" y="2134872"/>
            <a:ext cx="2378060" cy="364966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8B35879-F7C3-50A1-9FDB-960D5DCF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90" y="2055958"/>
            <a:ext cx="2378060" cy="36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7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0543-7447-2429-4DCE-94F4EEDA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93CC-0ADF-FDE6-CADE-DEFEABB4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2065867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FFFF00"/>
                </a:solidFill>
              </a:rPr>
              <a:t>A digital portfolio is a modern replacement for traditional resumes.</a:t>
            </a:r>
          </a:p>
          <a:p>
            <a:r>
              <a:rPr lang="en-US" b="1">
                <a:solidFill>
                  <a:srgbClr val="FFFF00"/>
                </a:solidFill>
              </a:rPr>
              <a:t>It provides an interactive and professional identity.</a:t>
            </a:r>
          </a:p>
          <a:p>
            <a:r>
              <a:rPr lang="en-US" b="1">
                <a:solidFill>
                  <a:srgbClr val="FFFF00"/>
                </a:solidFill>
              </a:rPr>
              <a:t>The project demonstrates knowledge of HTML, CSS, and JavaScript.</a:t>
            </a:r>
          </a:p>
          <a:p>
            <a:r>
              <a:rPr lang="en-US" b="1">
                <a:solidFill>
                  <a:srgbClr val="FFFF00"/>
                </a:solidFill>
              </a:rPr>
              <a:t>It shows the ability to design and develop responsive websites</a:t>
            </a:r>
          </a:p>
          <a:p>
            <a:r>
              <a:rPr lang="en-US" b="1">
                <a:solidFill>
                  <a:srgbClr val="FFFF00"/>
                </a:solidFill>
              </a:rPr>
              <a:t>The portfolio highlights achievements, skills, and real-world projects.</a:t>
            </a:r>
          </a:p>
          <a:p>
            <a:r>
              <a:rPr lang="en-US" b="1">
                <a:solidFill>
                  <a:srgbClr val="FFFF00"/>
                </a:solidFill>
              </a:rPr>
              <a:t>It is useful for students, job seekers, freelancers, and professionals.</a:t>
            </a:r>
          </a:p>
          <a:p>
            <a:r>
              <a:rPr lang="en-US" b="1">
                <a:solidFill>
                  <a:srgbClr val="FFFF00"/>
                </a:solidFill>
              </a:rPr>
              <a:t>Recruiters and clients gain confidence by seeing actual work samples.</a:t>
            </a:r>
          </a:p>
          <a:p>
            <a:r>
              <a:rPr lang="en-US" b="1">
                <a:solidFill>
                  <a:srgbClr val="FFFF00"/>
                </a:solidFill>
              </a:rPr>
              <a:t>The portfolio boosts career opportunities and academic visibility.</a:t>
            </a:r>
          </a:p>
          <a:p>
            <a:r>
              <a:rPr lang="en-US" b="1">
                <a:solidFill>
                  <a:srgbClr val="FFFF00"/>
                </a:solidFill>
              </a:rPr>
              <a:t>It leaves a lasting positive impression on potential employers.</a:t>
            </a:r>
          </a:p>
          <a:p>
            <a:r>
              <a:rPr lang="en-US" b="1">
                <a:solidFill>
                  <a:srgbClr val="FFFF00"/>
                </a:solidFill>
              </a:rPr>
              <a:t>In conclusion, a digital portfolio is a gateway to success in the digital age</a:t>
            </a:r>
          </a:p>
        </p:txBody>
      </p:sp>
    </p:spTree>
    <p:extLst>
      <p:ext uri="{BB962C8B-B14F-4D97-AF65-F5344CB8AC3E}">
        <p14:creationId xmlns:p14="http://schemas.microsoft.com/office/powerpoint/2010/main" val="54750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0C91-E98B-0C17-6AB4-683326C9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367366"/>
            <a:ext cx="10131425" cy="1456267"/>
          </a:xfrm>
        </p:spPr>
        <p:txBody>
          <a:bodyPr/>
          <a:lstStyle/>
          <a:p>
            <a:r>
              <a:rPr lang="en-IN" b="1" dirty="0" err="1">
                <a:solidFill>
                  <a:srgbClr val="00B0F0"/>
                </a:solidFill>
              </a:rPr>
              <a:t>Github</a:t>
            </a:r>
            <a:r>
              <a:rPr lang="en-IN" b="1" dirty="0">
                <a:solidFill>
                  <a:srgbClr val="00B0F0"/>
                </a:solidFill>
              </a:rPr>
              <a:t> link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020E-C3CB-AF2C-BCEB-64892710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64" y="1367366"/>
            <a:ext cx="10131425" cy="3649133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https://bca2401111033005-rgb.github.io/Digital-portfolio/</a:t>
            </a:r>
          </a:p>
        </p:txBody>
      </p:sp>
    </p:spTree>
    <p:extLst>
      <p:ext uri="{BB962C8B-B14F-4D97-AF65-F5344CB8AC3E}">
        <p14:creationId xmlns:p14="http://schemas.microsoft.com/office/powerpoint/2010/main" val="104534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3FA-EF95-7A6D-4C5B-87C18111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78674"/>
            <a:ext cx="10131425" cy="1456267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D17C-1E1A-DF30-4ED3-43D5DABC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055" y="953988"/>
            <a:ext cx="9397405" cy="4761905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Digital portfolio using front end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40330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99C9-07E6-CA9F-51DD-D1A06F89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06" y="1125140"/>
            <a:ext cx="9852820" cy="940727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1969-4813-CE92-40F4-2D5A9A6A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0" y="2065867"/>
            <a:ext cx="3524250" cy="3666992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1.Problem Statement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2.Project Overview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3.End Users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4</a:t>
            </a:r>
            <a:r>
              <a:rPr lang="en-IN" b="1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FFFF00"/>
                </a:solidFill>
              </a:rPr>
              <a:t> Tools and Technologies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5</a:t>
            </a:r>
            <a:r>
              <a:rPr lang="en-IN" b="1">
                <a:solidFill>
                  <a:srgbClr val="FFFF00"/>
                </a:solidFill>
              </a:rPr>
              <a:t> </a:t>
            </a:r>
            <a:r>
              <a:rPr lang="en-US" b="1">
                <a:solidFill>
                  <a:srgbClr val="FFFF00"/>
                </a:solidFill>
              </a:rPr>
              <a:t>.Portfolio design and Layout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6. Features and Functionality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7.Results and Screenshots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8.Conclusion</a:t>
            </a:r>
            <a:endParaRPr lang="en-IN" b="1">
              <a:solidFill>
                <a:srgbClr val="FFFF00"/>
              </a:solidFill>
            </a:endParaRPr>
          </a:p>
          <a:p>
            <a:r>
              <a:rPr lang="en-US" b="1">
                <a:solidFill>
                  <a:srgbClr val="FFFF00"/>
                </a:solidFill>
              </a:rPr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18661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8E08-A03E-83F8-BE08-5F8A8BB9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002507"/>
            <a:ext cx="5725715" cy="1997869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0226-77B4-8708-F11D-077D4F10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001441"/>
            <a:ext cx="10131425" cy="3649133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In today's world, traditional resumes and CVs are no longer enough Recruiters and clients want to see real work and practical applications. Students often struggle to present academic projects in a professional format. Job seekers need a platform that goes beyond plain text documents. Many professionals lack a central place to highlight their skills and experience. A digital portfolio solves this gap by combining resumes, projects, and skills in one place.lt also offers interactivity with visuals, animations, and structured content. Without a portfolio, opportunities may be lost due to weak first impressions. A modern portfolio can act as a digital identity card in academic and career growth.This project addresses the need for a personal branding solution</a:t>
            </a:r>
          </a:p>
        </p:txBody>
      </p:sp>
    </p:spTree>
    <p:extLst>
      <p:ext uri="{BB962C8B-B14F-4D97-AF65-F5344CB8AC3E}">
        <p14:creationId xmlns:p14="http://schemas.microsoft.com/office/powerpoint/2010/main" val="172698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7CEA-5A1F-C4D0-AB1C-B708D531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PROJECT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DBC64-61D8-8751-47C8-61C26427971F}"/>
              </a:ext>
            </a:extLst>
          </p:cNvPr>
          <p:cNvSpPr txBox="1"/>
          <p:nvPr/>
        </p:nvSpPr>
        <p:spPr>
          <a:xfrm>
            <a:off x="685801" y="2061746"/>
            <a:ext cx="72447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/>
              <a:t>This project is about creating a student digital portfolio website</a:t>
            </a:r>
          </a:p>
          <a:p>
            <a:pPr marL="342900" indent="-342900">
              <a:buAutoNum type="arabicPeriod"/>
            </a:pPr>
            <a:r>
              <a:rPr lang="en-US" b="1"/>
              <a:t>The portfolio is a professional, structured, and interactive </a:t>
            </a:r>
            <a:r>
              <a:rPr lang="en-US" b="1" err="1"/>
              <a:t>websit</a:t>
            </a:r>
            <a:endParaRPr lang="en-US" b="1"/>
          </a:p>
          <a:p>
            <a:r>
              <a:rPr lang="en-US" b="1"/>
              <a:t>3. It begins with a Home section, giving an introduction and call-to-action</a:t>
            </a:r>
          </a:p>
          <a:p>
            <a:r>
              <a:rPr lang="en-US" b="1"/>
              <a:t>4. The About section highlights career goals, personal details, and passions</a:t>
            </a:r>
          </a:p>
          <a:p>
            <a:r>
              <a:rPr lang="en-US" b="1"/>
              <a:t>5. The Skills section lists technical abilities like HTML, CSS, JavaScript, and Python.</a:t>
            </a:r>
          </a:p>
          <a:p>
            <a:r>
              <a:rPr lang="en-US" b="1"/>
              <a:t>6. The Projects section showcases practical works such as Al </a:t>
            </a:r>
            <a:r>
              <a:rPr lang="en-US" b="1" err="1"/>
              <a:t>chatbots</a:t>
            </a:r>
            <a:r>
              <a:rPr lang="en-US" b="1"/>
              <a:t>, web apps, and designs.</a:t>
            </a:r>
          </a:p>
          <a:p>
            <a:r>
              <a:rPr lang="en-US" b="1"/>
              <a:t>7. Each project is displayed in attractive cards with hover effects for visual appeal</a:t>
            </a:r>
          </a:p>
          <a:p>
            <a:r>
              <a:rPr lang="en-US" b="1"/>
              <a:t>8. The Contact section provides a form, email links, and social profiles. The website is fully responsive, working smoothly on mobile and desktop. It acts as a </a:t>
            </a:r>
            <a:r>
              <a:rPr lang="en-US" b="1" err="1"/>
              <a:t>professiona</a:t>
            </a:r>
            <a:r>
              <a:rPr lang="en-US" b="1"/>
              <a:t> digital identity, leaving a strong impression on recruiters and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209417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4F5C-3F13-5D58-C930-403B4E48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4" y="1046324"/>
            <a:ext cx="10131425" cy="1456267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CBAA-E871-C224-9BDD-B670E69C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4" y="1774457"/>
            <a:ext cx="10131425" cy="3649133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The portfolio is designed for a wide range of </a:t>
            </a:r>
            <a:r>
              <a:rPr lang="en-US" b="1" err="1">
                <a:solidFill>
                  <a:srgbClr val="FFFF00"/>
                </a:solidFill>
              </a:rPr>
              <a:t>usersStudents</a:t>
            </a:r>
            <a:r>
              <a:rPr lang="en-US" b="1">
                <a:solidFill>
                  <a:srgbClr val="FFFF00"/>
                </a:solidFill>
              </a:rPr>
              <a:t> can use it to showcase academic projects, resumes skills</a:t>
            </a:r>
          </a:p>
          <a:p>
            <a:r>
              <a:rPr lang="en-US" b="1">
                <a:solidFill>
                  <a:srgbClr val="FFFF00"/>
                </a:solidFill>
              </a:rPr>
              <a:t>Job seekers can share their portfolio links directly with </a:t>
            </a:r>
            <a:r>
              <a:rPr lang="en-US" b="1" err="1">
                <a:solidFill>
                  <a:srgbClr val="FFFF00"/>
                </a:solidFill>
              </a:rPr>
              <a:t>recruitersInstead</a:t>
            </a:r>
            <a:r>
              <a:rPr lang="en-US" b="1">
                <a:solidFill>
                  <a:srgbClr val="FFFF00"/>
                </a:solidFill>
              </a:rPr>
              <a:t> of long attachments, recruiters can see work live on a website</a:t>
            </a:r>
          </a:p>
          <a:p>
            <a:r>
              <a:rPr lang="en-US" b="1">
                <a:solidFill>
                  <a:srgbClr val="FFFF00"/>
                </a:solidFill>
              </a:rPr>
              <a:t>Freelancers can show completed projects to attract clients.</a:t>
            </a:r>
          </a:p>
          <a:p>
            <a:r>
              <a:rPr lang="en-US" b="1">
                <a:solidFill>
                  <a:srgbClr val="FFFF00"/>
                </a:solidFill>
              </a:rPr>
              <a:t>It acts as a project gallery, demonstrating creativity and professionalism.</a:t>
            </a:r>
          </a:p>
          <a:p>
            <a:r>
              <a:rPr lang="en-US" b="1">
                <a:solidFill>
                  <a:srgbClr val="FFFF00"/>
                </a:solidFill>
              </a:rPr>
              <a:t> Professionals can highlight experience, skills, and achievements</a:t>
            </a:r>
          </a:p>
        </p:txBody>
      </p:sp>
    </p:spTree>
    <p:extLst>
      <p:ext uri="{BB962C8B-B14F-4D97-AF65-F5344CB8AC3E}">
        <p14:creationId xmlns:p14="http://schemas.microsoft.com/office/powerpoint/2010/main" val="19724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4A10-2183-E145-8F2C-9840B28C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B55A-EF35-AD84-E76A-08499B03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457" y="1976265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b="1">
                <a:solidFill>
                  <a:srgbClr val="FFFF00"/>
                </a:solidFill>
              </a:rPr>
              <a:t>The portfolio is built using core web development tools.</a:t>
            </a:r>
          </a:p>
          <a:p>
            <a:r>
              <a:rPr lang="en-US" b="1">
                <a:solidFill>
                  <a:srgbClr val="FFFF00"/>
                </a:solidFill>
              </a:rPr>
              <a:t>HTML provides the structure of pages and sections.</a:t>
            </a:r>
          </a:p>
          <a:p>
            <a:r>
              <a:rPr lang="en-US" b="1">
                <a:solidFill>
                  <a:srgbClr val="FFFF00"/>
                </a:solidFill>
              </a:rPr>
              <a:t>CSS adds styling, colors, layouts, and responsiveness for all devices.</a:t>
            </a:r>
          </a:p>
          <a:p>
            <a:r>
              <a:rPr lang="en-US" b="1">
                <a:solidFill>
                  <a:srgbClr val="FFFF00"/>
                </a:solidFill>
              </a:rPr>
              <a:t>JavaScript ensures interactivity such as navigation, animations, </a:t>
            </a:r>
            <a:r>
              <a:rPr lang="en-US" b="1" err="1">
                <a:solidFill>
                  <a:srgbClr val="FFFF00"/>
                </a:solidFill>
              </a:rPr>
              <a:t>andform</a:t>
            </a:r>
            <a:r>
              <a:rPr lang="en-US" b="1">
                <a:solidFill>
                  <a:srgbClr val="FFFF00"/>
                </a:solidFill>
              </a:rPr>
              <a:t> validation</a:t>
            </a:r>
          </a:p>
          <a:p>
            <a:r>
              <a:rPr lang="en-US" b="1">
                <a:solidFill>
                  <a:srgbClr val="FFFF00"/>
                </a:solidFill>
              </a:rPr>
              <a:t>.The project uses modern coding practices for better performance.</a:t>
            </a:r>
          </a:p>
          <a:p>
            <a:r>
              <a:rPr lang="en-US" b="1">
                <a:solidFill>
                  <a:srgbClr val="FFFF00"/>
                </a:solidFill>
              </a:rPr>
              <a:t>Code editors like VS Code and </a:t>
            </a:r>
            <a:r>
              <a:rPr lang="en-US" b="1" err="1">
                <a:solidFill>
                  <a:srgbClr val="FFFF00"/>
                </a:solidFill>
              </a:rPr>
              <a:t>CodePen</a:t>
            </a:r>
            <a:r>
              <a:rPr lang="en-US" b="1">
                <a:solidFill>
                  <a:srgbClr val="FFFF00"/>
                </a:solidFill>
              </a:rPr>
              <a:t> were used for development.</a:t>
            </a:r>
          </a:p>
          <a:p>
            <a:r>
              <a:rPr lang="en-US" b="1">
                <a:solidFill>
                  <a:srgbClr val="FFFF00"/>
                </a:solidFill>
              </a:rPr>
              <a:t>The portfolio is hosted on GitHub Pages/</a:t>
            </a:r>
            <a:r>
              <a:rPr lang="en-US" b="1" err="1">
                <a:solidFill>
                  <a:srgbClr val="FFFF00"/>
                </a:solidFill>
              </a:rPr>
              <a:t>Netlify</a:t>
            </a:r>
            <a:r>
              <a:rPr lang="en-US" b="1">
                <a:solidFill>
                  <a:srgbClr val="FFFF00"/>
                </a:solidFill>
              </a:rPr>
              <a:t>, making it globally </a:t>
            </a:r>
            <a:r>
              <a:rPr lang="en-US" b="1" err="1">
                <a:solidFill>
                  <a:srgbClr val="FFFF00"/>
                </a:solidFill>
              </a:rPr>
              <a:t>accessibleResponsive</a:t>
            </a:r>
            <a:r>
              <a:rPr lang="en-US" b="1">
                <a:solidFill>
                  <a:srgbClr val="FFFF00"/>
                </a:solidFill>
              </a:rPr>
              <a:t> techniques ensure it works on mobiles, tablets, and desktops</a:t>
            </a:r>
          </a:p>
          <a:p>
            <a:r>
              <a:rPr lang="en-US" b="1">
                <a:solidFill>
                  <a:srgbClr val="FFFF00"/>
                </a:solidFill>
              </a:rPr>
              <a:t>.Hover effects, smooth scrolling, and animations improve user experience.</a:t>
            </a:r>
          </a:p>
          <a:p>
            <a:r>
              <a:rPr lang="en-US" b="1">
                <a:solidFill>
                  <a:srgbClr val="FFFF00"/>
                </a:solidFill>
              </a:rPr>
              <a:t>Together, these tools create a functional, attractive, and professional portfolio</a:t>
            </a:r>
          </a:p>
        </p:txBody>
      </p:sp>
    </p:spTree>
    <p:extLst>
      <p:ext uri="{BB962C8B-B14F-4D97-AF65-F5344CB8AC3E}">
        <p14:creationId xmlns:p14="http://schemas.microsoft.com/office/powerpoint/2010/main" val="244389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DB9B-C05D-FFD5-FD33-33F19EB0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54" y="752475"/>
            <a:ext cx="10131425" cy="1456267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POTFOLIO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0A3A-26E4-41B3-4CD7-199F9240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75" y="2208742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FFFF00"/>
                </a:solidFill>
              </a:rPr>
              <a:t>The design follows a clean and modern layout</a:t>
            </a:r>
          </a:p>
          <a:p>
            <a:r>
              <a:rPr lang="en-US" b="1">
                <a:solidFill>
                  <a:srgbClr val="FFFF00"/>
                </a:solidFill>
              </a:rPr>
              <a:t>The Home section welcomes visitors with a professional intro</a:t>
            </a:r>
          </a:p>
          <a:p>
            <a:r>
              <a:rPr lang="en-US" b="1">
                <a:solidFill>
                  <a:srgbClr val="FFFF00"/>
                </a:solidFill>
              </a:rPr>
              <a:t>The About section shares career goals, skills, and aspirations.</a:t>
            </a:r>
          </a:p>
          <a:p>
            <a:r>
              <a:rPr lang="en-US" b="1">
                <a:solidFill>
                  <a:srgbClr val="FFFF00"/>
                </a:solidFill>
              </a:rPr>
              <a:t>The </a:t>
            </a:r>
            <a:r>
              <a:rPr lang="en-US" b="1" err="1">
                <a:solidFill>
                  <a:srgbClr val="FFFF00"/>
                </a:solidFill>
              </a:rPr>
              <a:t>Skil's</a:t>
            </a:r>
            <a:r>
              <a:rPr lang="en-US" b="1">
                <a:solidFill>
                  <a:srgbClr val="FFFF00"/>
                </a:solidFill>
              </a:rPr>
              <a:t> section lists technical knowledge and tools used.</a:t>
            </a:r>
          </a:p>
          <a:p>
            <a:r>
              <a:rPr lang="en-US" b="1">
                <a:solidFill>
                  <a:srgbClr val="FFFF00"/>
                </a:solidFill>
              </a:rPr>
              <a:t>The Projects section shows sample works with images and details.</a:t>
            </a:r>
          </a:p>
          <a:p>
            <a:r>
              <a:rPr lang="en-US" b="1">
                <a:solidFill>
                  <a:srgbClr val="FFFF00"/>
                </a:solidFill>
              </a:rPr>
              <a:t>Each project card includes titles, descriptions, and live demo links.</a:t>
            </a:r>
          </a:p>
          <a:p>
            <a:r>
              <a:rPr lang="en-US" b="1">
                <a:solidFill>
                  <a:srgbClr val="FFFF00"/>
                </a:solidFill>
              </a:rPr>
              <a:t>The Contact section provides a form and clickable links for communication.</a:t>
            </a:r>
          </a:p>
          <a:p>
            <a:r>
              <a:rPr lang="en-US" b="1">
                <a:solidFill>
                  <a:srgbClr val="FFFF00"/>
                </a:solidFill>
              </a:rPr>
              <a:t>The design is fully responsive, ensuring accessibility on any screen.</a:t>
            </a:r>
          </a:p>
          <a:p>
            <a:r>
              <a:rPr lang="en-US" b="1">
                <a:solidFill>
                  <a:srgbClr val="FFFF00"/>
                </a:solidFill>
              </a:rPr>
              <a:t>smooth navigation allows visitors to reach sections easily.</a:t>
            </a:r>
          </a:p>
          <a:p>
            <a:r>
              <a:rPr lang="en-US" b="1">
                <a:solidFill>
                  <a:srgbClr val="FFFF00"/>
                </a:solidFill>
              </a:rPr>
              <a:t>The layout creates a balanced mix of professionalism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345899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5A85-A303-940A-FC24-3680390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1619-9354-7E22-1648-47FDE25F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519" y="2065867"/>
            <a:ext cx="10131425" cy="3649133"/>
          </a:xfrm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1. The portfolio provides easy navigation with a clean interface.</a:t>
            </a:r>
          </a:p>
          <a:p>
            <a:r>
              <a:rPr lang="en-US" b="1">
                <a:solidFill>
                  <a:srgbClr val="FFFF00"/>
                </a:solidFill>
              </a:rPr>
              <a:t>2. Projects are displayed with visual appeal and animations.</a:t>
            </a:r>
          </a:p>
          <a:p>
            <a:r>
              <a:rPr lang="en-US" b="1">
                <a:solidFill>
                  <a:srgbClr val="FFFF00"/>
                </a:solidFill>
              </a:rPr>
              <a:t>3. It creates a memorable first impression for recruiters and clients.</a:t>
            </a:r>
          </a:p>
          <a:p>
            <a:r>
              <a:rPr lang="en-US" b="1">
                <a:solidFill>
                  <a:srgbClr val="FFFF00"/>
                </a:solidFill>
              </a:rPr>
              <a:t>4. Visitors can explore skills, projects, and achievements in one place.</a:t>
            </a:r>
          </a:p>
          <a:p>
            <a:r>
              <a:rPr lang="en-US" b="1">
                <a:solidFill>
                  <a:srgbClr val="FFFF00"/>
                </a:solidFill>
              </a:rPr>
              <a:t>5. The website works on all devices, from laptops to smartphones.</a:t>
            </a:r>
          </a:p>
          <a:p>
            <a:r>
              <a:rPr lang="en-US" b="1">
                <a:solidFill>
                  <a:srgbClr val="FFFF00"/>
                </a:solidFill>
              </a:rPr>
              <a:t>6. The contact form allows direct communication with potential employers.</a:t>
            </a:r>
          </a:p>
          <a:p>
            <a:r>
              <a:rPr lang="en-US" b="1">
                <a:solidFill>
                  <a:srgbClr val="FFFF00"/>
                </a:solidFill>
              </a:rPr>
              <a:t>7. It boosts professional credibility and builds trust with recruiters.</a:t>
            </a:r>
          </a:p>
          <a:p>
            <a:r>
              <a:rPr lang="en-US" b="1">
                <a:solidFill>
                  <a:srgbClr val="FFFF00"/>
                </a:solidFill>
              </a:rPr>
              <a:t>8 . Users can share their portfolio link on </a:t>
            </a:r>
            <a:r>
              <a:rPr lang="en-US" b="1" err="1">
                <a:solidFill>
                  <a:srgbClr val="FFFF00"/>
                </a:solidFill>
              </a:rPr>
              <a:t>Linkedin</a:t>
            </a:r>
            <a:r>
              <a:rPr lang="en-US" b="1">
                <a:solidFill>
                  <a:srgbClr val="FFFF00"/>
                </a:solidFill>
              </a:rPr>
              <a:t>, email, and resumes.</a:t>
            </a:r>
          </a:p>
          <a:p>
            <a:r>
              <a:rPr lang="en-US" b="1">
                <a:solidFill>
                  <a:srgbClr val="FFFF00"/>
                </a:solidFill>
              </a:rPr>
              <a:t>9. The portfolio gives users a competitive advantage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084958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Divakar G</dc:creator>
  <cp:lastModifiedBy>Divakar G</cp:lastModifiedBy>
  <cp:revision>4</cp:revision>
  <dcterms:created xsi:type="dcterms:W3CDTF">2025-09-04T07:27:27Z</dcterms:created>
  <dcterms:modified xsi:type="dcterms:W3CDTF">2025-09-10T07:26:06Z</dcterms:modified>
</cp:coreProperties>
</file>