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6FC-2325-E1AA-94E2-43D4DEB72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0590F-3E26-1831-2837-E070AA3F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C560C-3528-59B7-A0EA-45805E021B5E}"/>
              </a:ext>
            </a:extLst>
          </p:cNvPr>
          <p:cNvSpPr txBox="1"/>
          <p:nvPr/>
        </p:nvSpPr>
        <p:spPr>
          <a:xfrm>
            <a:off x="2762249" y="4197546"/>
            <a:ext cx="50006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NAM</a:t>
            </a:r>
            <a:r>
              <a:rPr lang="en-GB" dirty="0"/>
              <a:t>E</a:t>
            </a:r>
            <a:r>
              <a:rPr lang="en-US" dirty="0"/>
              <a:t>: </a:t>
            </a:r>
            <a:r>
              <a:rPr lang="en-GB" dirty="0"/>
              <a:t>GOWTHAM</a:t>
            </a:r>
          </a:p>
          <a:p>
            <a:r>
              <a:rPr lang="en-US" dirty="0"/>
              <a:t>REGISTER NO AND NMID: </a:t>
            </a:r>
            <a:r>
              <a:rPr lang="en-GB" dirty="0"/>
              <a:t>asum2401111033008</a:t>
            </a:r>
          </a:p>
          <a:p>
            <a:r>
              <a:rPr lang="en-US" dirty="0"/>
              <a:t>DEPARTMENT: BCA</a:t>
            </a:r>
            <a:endParaRPr lang="en-GB" dirty="0"/>
          </a:p>
          <a:p>
            <a:r>
              <a:rPr lang="en-US" dirty="0"/>
              <a:t>COLLEGE: L.N. Government College, madras university</a:t>
            </a:r>
          </a:p>
        </p:txBody>
      </p:sp>
    </p:spTree>
    <p:extLst>
      <p:ext uri="{BB962C8B-B14F-4D97-AF65-F5344CB8AC3E}">
        <p14:creationId xmlns:p14="http://schemas.microsoft.com/office/powerpoint/2010/main" val="364915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F14D-E5E9-093A-278F-41AFB4F9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7CD49-B0AA-9050-16C6-09A14DB4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273" y="2477606"/>
            <a:ext cx="2403204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D8D8D-EB25-238B-4DE1-19A0784E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73" y="2607599"/>
            <a:ext cx="2509577" cy="336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39377-26C4-AD97-160E-D4E228C5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250" y="2540573"/>
            <a:ext cx="2265735" cy="34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6C0-0503-02BF-7006-34151C0C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3A73-E4DE-D558-79CE-3E9938A5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digital portfolio is a modern replacement for traditional resumes.</a:t>
            </a:r>
            <a:endParaRPr lang="en-GB" dirty="0"/>
          </a:p>
          <a:p>
            <a:r>
              <a:rPr lang="en-US" dirty="0"/>
              <a:t>It provides an interactive and professional identity.</a:t>
            </a:r>
            <a:endParaRPr lang="en-GB" dirty="0"/>
          </a:p>
          <a:p>
            <a:r>
              <a:rPr lang="en-US" dirty="0"/>
              <a:t>The project demonstrates knowledge of HTML, CSS, and JavaScript.</a:t>
            </a:r>
            <a:endParaRPr lang="en-GB" dirty="0"/>
          </a:p>
          <a:p>
            <a:r>
              <a:rPr lang="en-US" dirty="0"/>
              <a:t>It shows the ability to design and develop responsive websites.</a:t>
            </a:r>
            <a:endParaRPr lang="en-GB" dirty="0"/>
          </a:p>
          <a:p>
            <a:r>
              <a:rPr lang="en-US" dirty="0"/>
              <a:t>The portfolio highlights achievements, skills, and real-world </a:t>
            </a:r>
            <a:r>
              <a:rPr lang="en-US" dirty="0" err="1"/>
              <a:t>projectsIt</a:t>
            </a:r>
            <a:r>
              <a:rPr lang="en-US" dirty="0"/>
              <a:t> is useful for students, job seekers, freelancers, and professionals</a:t>
            </a:r>
            <a:endParaRPr lang="en-GB" dirty="0"/>
          </a:p>
          <a:p>
            <a:r>
              <a:rPr lang="en-US" dirty="0"/>
              <a:t>Recruiters and clients gain confidence by seeing actual work samples.</a:t>
            </a:r>
            <a:endParaRPr lang="en-GB" dirty="0"/>
          </a:p>
          <a:p>
            <a:r>
              <a:rPr lang="en-US" dirty="0"/>
              <a:t>The portfolio boosts career opportunities and academic visibility.</a:t>
            </a:r>
            <a:endParaRPr lang="en-GB" dirty="0"/>
          </a:p>
          <a:p>
            <a:r>
              <a:rPr lang="en-US" dirty="0"/>
              <a:t>It leaves a lasting positive impression on potential employers.</a:t>
            </a:r>
            <a:endParaRPr lang="en-GB" dirty="0"/>
          </a:p>
          <a:p>
            <a:r>
              <a:rPr lang="en-US" dirty="0"/>
              <a:t>In conclusion, a digital portfolio is a gateway to success in the digital age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2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F5BF-B539-EFDA-C81B-6D0983A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4818-02FE-CE8B-CE61-A60F5CD4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portfolio using front end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65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5229-C595-11AF-C651-9EF11A3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2866-1047-8B18-9974-49642CD8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1. Problem Statement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Overview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End Users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Tools and </a:t>
            </a:r>
            <a:r>
              <a:rPr lang="en-US" dirty="0" err="1"/>
              <a:t>Technologie</a:t>
            </a:r>
            <a:r>
              <a:rPr lang="en-GB" dirty="0"/>
              <a:t>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Portfolio design and Layout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.Features and Functionality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 and Screenshots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</a:t>
            </a:r>
            <a:r>
              <a:rPr lang="en-US" dirty="0" err="1"/>
              <a:t>onclusion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7631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4D57-4F00-3078-C4F2-17781B59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85B7-72B9-E14E-EBCD-ED0F4628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4508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today's world, traditional resumes and CVs are no longer enough.</a:t>
            </a:r>
            <a:endParaRPr lang="en-GB" dirty="0"/>
          </a:p>
          <a:p>
            <a:r>
              <a:rPr lang="en-US" dirty="0"/>
              <a:t>Recruiters and clients want to see real work and practical applications. </a:t>
            </a:r>
            <a:endParaRPr lang="en-GB" dirty="0"/>
          </a:p>
          <a:p>
            <a:r>
              <a:rPr lang="en-US" dirty="0"/>
              <a:t>Students often struggle to present academic projects in a professional format</a:t>
            </a:r>
            <a:endParaRPr lang="en-GB" dirty="0"/>
          </a:p>
          <a:p>
            <a:r>
              <a:rPr lang="en-US" dirty="0"/>
              <a:t>Job seekers need a platform that goes beyond plain text documents.</a:t>
            </a:r>
            <a:endParaRPr lang="en-GB" dirty="0"/>
          </a:p>
          <a:p>
            <a:r>
              <a:rPr lang="en-US" dirty="0"/>
              <a:t> Many professionals lack a central place to highlight their skills and experience.</a:t>
            </a:r>
            <a:endParaRPr lang="en-GB" dirty="0"/>
          </a:p>
          <a:p>
            <a:r>
              <a:rPr lang="en-US" dirty="0"/>
              <a:t>A digital portfolio solves this gap by combining resumes, projects, and skills in one place.</a:t>
            </a:r>
            <a:endParaRPr lang="en-GB" dirty="0"/>
          </a:p>
          <a:p>
            <a:r>
              <a:rPr lang="en-US" dirty="0"/>
              <a:t>It also offers interactivity with visuals, animations, and structured content. </a:t>
            </a:r>
            <a:endParaRPr lang="en-GB" dirty="0"/>
          </a:p>
          <a:p>
            <a:r>
              <a:rPr lang="en-US" dirty="0"/>
              <a:t>Without a portfolio, opportunities may be lost due to weak first impressions. </a:t>
            </a:r>
            <a:endParaRPr lang="en-GB" dirty="0"/>
          </a:p>
          <a:p>
            <a:r>
              <a:rPr lang="en-US" dirty="0"/>
              <a:t>A modern portfolio can act as a digital identity card in academic and career growth.</a:t>
            </a:r>
            <a:endParaRPr lang="en-GB" dirty="0"/>
          </a:p>
          <a:p>
            <a:r>
              <a:rPr lang="en-US" dirty="0"/>
              <a:t>This project addresses the need for a personal branding solution</a:t>
            </a:r>
          </a:p>
        </p:txBody>
      </p:sp>
    </p:spTree>
    <p:extLst>
      <p:ext uri="{BB962C8B-B14F-4D97-AF65-F5344CB8AC3E}">
        <p14:creationId xmlns:p14="http://schemas.microsoft.com/office/powerpoint/2010/main" val="76808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1FF1-E8CB-BC97-1D14-DA4129EF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44C7-EC5D-7CDF-2496-879BE638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This project is about creating a student digital portfolio website.</a:t>
            </a:r>
            <a:endParaRPr lang="en-GB" dirty="0"/>
          </a:p>
          <a:p>
            <a:r>
              <a:rPr lang="en-US" dirty="0"/>
              <a:t>2. The portfolio is a professional, structured, and interactive website</a:t>
            </a:r>
            <a:endParaRPr lang="en-GB" dirty="0"/>
          </a:p>
          <a:p>
            <a:r>
              <a:rPr lang="en-US" dirty="0"/>
              <a:t>3. It begins with a Home section, giving an introduction and call-to-action</a:t>
            </a:r>
            <a:endParaRPr lang="en-GB" dirty="0"/>
          </a:p>
          <a:p>
            <a:r>
              <a:rPr lang="en-US" dirty="0"/>
              <a:t>4. The About section highlights career goals, personal details, and passions</a:t>
            </a:r>
            <a:endParaRPr lang="en-GB" dirty="0"/>
          </a:p>
          <a:p>
            <a:r>
              <a:rPr lang="en-US" dirty="0"/>
              <a:t>5. The Skills section lists technical abilities like HTML, CSS, JavaScript, and Python</a:t>
            </a:r>
            <a:endParaRPr lang="en-GB" dirty="0"/>
          </a:p>
          <a:p>
            <a:r>
              <a:rPr lang="en-US" dirty="0"/>
              <a:t>6. The Projects section showcases practical works such as Al </a:t>
            </a:r>
            <a:r>
              <a:rPr lang="en-US" dirty="0" err="1"/>
              <a:t>chatbots</a:t>
            </a:r>
            <a:r>
              <a:rPr lang="en-US" dirty="0"/>
              <a:t>, web apps, </a:t>
            </a:r>
            <a:r>
              <a:rPr lang="en-US" dirty="0" err="1"/>
              <a:t>anddesigns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/>
              <a:t> 7. Each project is displayed in attractive cards with hover effects for visual appeal</a:t>
            </a:r>
            <a:endParaRPr lang="en-GB" dirty="0"/>
          </a:p>
          <a:p>
            <a:r>
              <a:rPr lang="en-US" dirty="0"/>
              <a:t>8. The Contact section provides a form, email links, and social profiles. The website is fully responsive, working smoothly on mobile and desktop. It acts as a professional digital identity, leaving a strong impression on recruiters and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6869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3E79-BDD5-88E9-9E4C-EEDE6CA8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65B8-FADF-4B4F-0DC4-E0D16C30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portfolio is designed for a wide range of </a:t>
            </a:r>
            <a:r>
              <a:rPr lang="en-US" dirty="0" err="1"/>
              <a:t>usersStudents</a:t>
            </a:r>
            <a:r>
              <a:rPr lang="en-US" dirty="0"/>
              <a:t> can use it to showcase academic projects, resumes skills</a:t>
            </a:r>
            <a:endParaRPr lang="en-GB" dirty="0"/>
          </a:p>
          <a:p>
            <a:r>
              <a:rPr lang="en-US" dirty="0"/>
              <a:t>Job seekers can share their portfolio links directly with recruiters Instead of long attachments, recruiters can see work live on </a:t>
            </a:r>
            <a:r>
              <a:rPr lang="en-US" dirty="0" err="1"/>
              <a:t>awebsite</a:t>
            </a:r>
            <a:endParaRPr lang="en-GB" dirty="0"/>
          </a:p>
          <a:p>
            <a:r>
              <a:rPr lang="en-US" dirty="0"/>
              <a:t>Freelancers can show completed projects to attract clients.</a:t>
            </a:r>
            <a:endParaRPr lang="en-GB" dirty="0"/>
          </a:p>
          <a:p>
            <a:r>
              <a:rPr lang="en-US" dirty="0"/>
              <a:t>It acts as a project gallery, demonstrating creativity and professionalism.</a:t>
            </a:r>
            <a:endParaRPr lang="en-GB" dirty="0"/>
          </a:p>
          <a:p>
            <a:r>
              <a:rPr lang="en-US" dirty="0"/>
              <a:t> Professionals can highlight experience, skills, and achievements</a:t>
            </a:r>
            <a:endParaRPr lang="en-GB" dirty="0"/>
          </a:p>
          <a:p>
            <a:r>
              <a:rPr lang="en-US" dirty="0"/>
              <a:t>It helps in building a personal brand for long-term growth</a:t>
            </a:r>
            <a:endParaRPr lang="en-GB" dirty="0"/>
          </a:p>
          <a:p>
            <a:r>
              <a:rPr lang="en-US" dirty="0"/>
              <a:t>End users gain a platform that makes them stand out in competition</a:t>
            </a:r>
            <a:endParaRPr lang="en-GB" dirty="0"/>
          </a:p>
          <a:p>
            <a:r>
              <a:rPr lang="en-US" dirty="0"/>
              <a:t>.The portfolio is useful for career, academic, and freelancing opportunities</a:t>
            </a:r>
            <a:endParaRPr lang="en-GB" dirty="0"/>
          </a:p>
          <a:p>
            <a:r>
              <a:rPr lang="en-US" dirty="0"/>
              <a:t>It ensures visibility and accessibility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52084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AE04-2DC7-04E2-DE99-7F94191A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ADEC-1060-2553-74D7-22EF34B0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portfolio is built using core web development tools</a:t>
            </a:r>
            <a:r>
              <a:rPr lang="en-GB" dirty="0"/>
              <a:t>.</a:t>
            </a:r>
          </a:p>
          <a:p>
            <a:r>
              <a:rPr lang="en-US" dirty="0"/>
              <a:t>HTML provides the structure of pages and sections</a:t>
            </a:r>
            <a:r>
              <a:rPr lang="en-GB" dirty="0"/>
              <a:t>.</a:t>
            </a:r>
          </a:p>
          <a:p>
            <a:r>
              <a:rPr lang="en-US" dirty="0"/>
              <a:t>CSS adds styling, colors, layouts, and responsiveness for all devices</a:t>
            </a:r>
            <a:r>
              <a:rPr lang="en-GB" dirty="0"/>
              <a:t>.</a:t>
            </a:r>
          </a:p>
          <a:p>
            <a:r>
              <a:rPr lang="en-US" dirty="0"/>
              <a:t>JavaScript ensures interactivity such as navigation, animations, and form validation</a:t>
            </a:r>
            <a:r>
              <a:rPr lang="en-GB" dirty="0"/>
              <a:t>.</a:t>
            </a:r>
          </a:p>
          <a:p>
            <a:r>
              <a:rPr lang="en-US" dirty="0"/>
              <a:t>The project uses modern coding practices for better </a:t>
            </a:r>
            <a:r>
              <a:rPr lang="en-US" dirty="0" err="1"/>
              <a:t>performance.Code</a:t>
            </a:r>
            <a:r>
              <a:rPr lang="en-US" dirty="0"/>
              <a:t> editors like VS Code and </a:t>
            </a:r>
            <a:r>
              <a:rPr lang="en-US" dirty="0" err="1"/>
              <a:t>CodePen</a:t>
            </a:r>
            <a:r>
              <a:rPr lang="en-US" dirty="0"/>
              <a:t> were used for development.</a:t>
            </a:r>
            <a:r>
              <a:rPr lang="en-GB" dirty="0"/>
              <a:t>.</a:t>
            </a:r>
          </a:p>
          <a:p>
            <a:r>
              <a:rPr lang="en-US" dirty="0"/>
              <a:t>The portfolio is hosted on GitHub Pages/</a:t>
            </a:r>
            <a:r>
              <a:rPr lang="en-US" dirty="0" err="1"/>
              <a:t>Netlify</a:t>
            </a:r>
            <a:r>
              <a:rPr lang="en-US" dirty="0"/>
              <a:t>, making it globally </a:t>
            </a:r>
            <a:r>
              <a:rPr lang="en-US" dirty="0" err="1"/>
              <a:t>accessibleResponsive</a:t>
            </a:r>
            <a:r>
              <a:rPr lang="en-US" dirty="0"/>
              <a:t> techniques ensure it works on mobiles, tablets, and desktops</a:t>
            </a:r>
            <a:r>
              <a:rPr lang="en-GB" dirty="0"/>
              <a:t>.</a:t>
            </a:r>
          </a:p>
          <a:p>
            <a:r>
              <a:rPr lang="en-US" dirty="0"/>
              <a:t>Hover effects, smooth scrolling, and animations improve user experience.</a:t>
            </a:r>
            <a:endParaRPr lang="en-GB" dirty="0"/>
          </a:p>
          <a:p>
            <a:r>
              <a:rPr lang="en-US" dirty="0"/>
              <a:t>Together, these tools create a functional, attractive, and professional portfolio.7</a:t>
            </a:r>
          </a:p>
        </p:txBody>
      </p:sp>
    </p:spTree>
    <p:extLst>
      <p:ext uri="{BB962C8B-B14F-4D97-AF65-F5344CB8AC3E}">
        <p14:creationId xmlns:p14="http://schemas.microsoft.com/office/powerpoint/2010/main" val="48244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CFBF-E7F6-842A-652E-5CFA0A6A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A131-869D-EC69-2023-CDEA3677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57" y="2001706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design follows a clean and modern layout</a:t>
            </a:r>
            <a:endParaRPr lang="en-GB" dirty="0"/>
          </a:p>
          <a:p>
            <a:r>
              <a:rPr lang="en-US" dirty="0"/>
              <a:t>The Home section welcomes visitors with a professional intro..</a:t>
            </a:r>
            <a:endParaRPr lang="en-GB" dirty="0"/>
          </a:p>
          <a:p>
            <a:r>
              <a:rPr lang="en-US" dirty="0"/>
              <a:t>The About section shares career goals, skills, and aspirations.</a:t>
            </a:r>
            <a:endParaRPr lang="en-GB" dirty="0"/>
          </a:p>
          <a:p>
            <a:r>
              <a:rPr lang="en-US" dirty="0"/>
              <a:t>The Skills section lists technical knowledge and tools used.</a:t>
            </a:r>
            <a:endParaRPr lang="en-GB" dirty="0"/>
          </a:p>
          <a:p>
            <a:r>
              <a:rPr lang="en-US" dirty="0"/>
              <a:t>The Projects section shows sample works with images and details.</a:t>
            </a:r>
            <a:endParaRPr lang="en-GB" dirty="0"/>
          </a:p>
          <a:p>
            <a:r>
              <a:rPr lang="en-US" dirty="0"/>
              <a:t>.Each project card includes titles, descriptions, and live demo links.</a:t>
            </a:r>
            <a:endParaRPr lang="en-GB" dirty="0"/>
          </a:p>
          <a:p>
            <a:r>
              <a:rPr lang="en-US" dirty="0"/>
              <a:t>The Contact section provides a form and clickable links for communication.</a:t>
            </a:r>
            <a:endParaRPr lang="en-GB" dirty="0"/>
          </a:p>
          <a:p>
            <a:r>
              <a:rPr lang="en-US" dirty="0"/>
              <a:t>The design is fully responsive, ensuring accessibility on any </a:t>
            </a:r>
            <a:r>
              <a:rPr lang="en-US" dirty="0" err="1"/>
              <a:t>screen.Smooth</a:t>
            </a:r>
            <a:r>
              <a:rPr lang="en-US" dirty="0"/>
              <a:t> navigation allows visitors to reach sections easily.</a:t>
            </a:r>
            <a:endParaRPr lang="en-GB" dirty="0"/>
          </a:p>
          <a:p>
            <a:r>
              <a:rPr lang="en-GB" dirty="0"/>
              <a:t>T</a:t>
            </a:r>
            <a:r>
              <a:rPr lang="en-US" dirty="0"/>
              <a:t>he layout creates a balanced mix of professionalism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2963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1856-669C-D9F6-CF4A-DD052DD4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0189-1BA4-3E7F-CD67-E6A418A7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portfolio provides easy navigation with a clean interface.</a:t>
            </a:r>
            <a:endParaRPr lang="en-GB" dirty="0"/>
          </a:p>
          <a:p>
            <a:r>
              <a:rPr lang="en-US" dirty="0"/>
              <a:t>2. Projects are displayed with visual appeal and animations.</a:t>
            </a:r>
            <a:endParaRPr lang="en-GB" dirty="0"/>
          </a:p>
          <a:p>
            <a:r>
              <a:rPr lang="en-US" dirty="0"/>
              <a:t>3. It creates a memorable first impression for recruiters and clients</a:t>
            </a:r>
            <a:endParaRPr lang="en-GB" dirty="0"/>
          </a:p>
          <a:p>
            <a:r>
              <a:rPr lang="en-US" dirty="0"/>
              <a:t>4. Visitors can explore skills, projects, and achievements in one place.</a:t>
            </a:r>
            <a:endParaRPr lang="en-GB" dirty="0"/>
          </a:p>
          <a:p>
            <a:r>
              <a:rPr lang="en-US" dirty="0"/>
              <a:t>5. The website works on all devices, from laptops to smartphones</a:t>
            </a:r>
            <a:endParaRPr lang="en-GB" dirty="0"/>
          </a:p>
          <a:p>
            <a:r>
              <a:rPr lang="en-US" dirty="0"/>
              <a:t>6 . The contact form allows direct communication with potential employers.</a:t>
            </a:r>
            <a:endParaRPr lang="en-GB" dirty="0"/>
          </a:p>
          <a:p>
            <a:r>
              <a:rPr lang="en-US" dirty="0"/>
              <a:t>7. It boosts professional credibility and builds trust with recruiters.</a:t>
            </a:r>
            <a:endParaRPr lang="en-GB" dirty="0"/>
          </a:p>
          <a:p>
            <a:r>
              <a:rPr lang="en-US" dirty="0"/>
              <a:t>8. Users can share their portfolio link on </a:t>
            </a:r>
            <a:r>
              <a:rPr lang="en-US" dirty="0" err="1"/>
              <a:t>Linkedin</a:t>
            </a:r>
            <a:r>
              <a:rPr lang="en-US" dirty="0"/>
              <a:t>, email, and resumes</a:t>
            </a:r>
            <a:endParaRPr lang="en-GB" dirty="0"/>
          </a:p>
          <a:p>
            <a:r>
              <a:rPr lang="en-US" dirty="0"/>
              <a:t>9. The portfolio gives users a competitive advantage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758410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B</dc:creator>
  <cp:lastModifiedBy>Gowtham B</cp:lastModifiedBy>
  <cp:revision>3</cp:revision>
  <dcterms:created xsi:type="dcterms:W3CDTF">2025-09-08T04:35:55Z</dcterms:created>
  <dcterms:modified xsi:type="dcterms:W3CDTF">2025-09-08T05:28:24Z</dcterms:modified>
</cp:coreProperties>
</file>