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6" Type="http://schemas.microsoft.com/office/2020/02/relationships/classificationlabels" Target="docMetadata/LabelInfo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59" r:id="rId7"/>
    <p:sldId id="258" r:id="rId8"/>
    <p:sldId id="272" r:id="rId9"/>
    <p:sldId id="270" r:id="rId10"/>
    <p:sldId id="267" r:id="rId11"/>
    <p:sldId id="265" r:id="rId12"/>
    <p:sldId id="277" r:id="rId13"/>
    <p:sldId id="268" r:id="rId14"/>
    <p:sldId id="281" r:id="rId15"/>
    <p:sldId id="279" r:id="rId16"/>
    <p:sldId id="28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7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outlineViewPr>
    <p:cViewPr>
      <p:scale>
        <a:sx n="33" d="100"/>
        <a:sy n="33" d="100"/>
      </p:scale>
      <p:origin x="0" y="-705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notesMaster" Target="notesMasters/notesMaster1.xml" /><Relationship Id="rId3" Type="http://schemas.openxmlformats.org/officeDocument/2006/relationships/customXml" Target="../customXml/item3.xml" /><Relationship Id="rId21" Type="http://schemas.openxmlformats.org/officeDocument/2006/relationships/presProps" Target="presProps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slide" Target="slides/slide13.xml" /><Relationship Id="rId25" Type="http://schemas.microsoft.com/office/2018/10/relationships/authors" Target="authors.xml" /><Relationship Id="rId2" Type="http://schemas.openxmlformats.org/officeDocument/2006/relationships/customXml" Target="../customXml/item2.xml" /><Relationship Id="rId16" Type="http://schemas.openxmlformats.org/officeDocument/2006/relationships/slide" Target="slides/slide12.xml" /><Relationship Id="rId20" Type="http://schemas.openxmlformats.org/officeDocument/2006/relationships/commentAuthors" Target="commentAuthors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24" Type="http://schemas.openxmlformats.org/officeDocument/2006/relationships/tableStyles" Target="tableStyles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23" Type="http://schemas.openxmlformats.org/officeDocument/2006/relationships/theme" Target="theme/theme1.xml" /><Relationship Id="rId10" Type="http://schemas.openxmlformats.org/officeDocument/2006/relationships/slide" Target="slides/slide6.xml" /><Relationship Id="rId19" Type="http://schemas.openxmlformats.org/officeDocument/2006/relationships/handoutMaster" Target="handoutMasters/handoutMaster1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Relationship Id="rId22" Type="http://schemas.openxmlformats.org/officeDocument/2006/relationships/viewProps" Target="viewProps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7CC8CE-DCCA-7C6E-1A4F-356F5640DF9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7CBD63-165B-19A1-78E5-CB2442A66D2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DC7D24-16BF-448E-8125-922AC25F2810}" type="datetimeFigureOut">
              <a:rPr lang="en-US" smtClean="0"/>
              <a:t>9/8/2025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94E3C4-489C-3842-D2D8-6469DBE0830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8E6E04-8D1D-E480-F398-D819127B7E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99176-B171-453D-B4F4-0D63CE4F1E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4926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45A7B5-7120-4081-9C69-DA4001E9CDC7}" type="datetimeFigureOut">
              <a:rPr lang="en-US" smtClean="0"/>
              <a:t>9/8/2025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2BD5ED-768E-4A59-9586-6D48BCD969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52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BD5ED-768E-4A59-9586-6D48BCD969D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1126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BD5ED-768E-4A59-9586-6D48BCD969D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13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BD5ED-768E-4A59-9586-6D48BCD969D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965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BD5ED-768E-4A59-9586-6D48BCD969D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21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BD5ED-768E-4A59-9586-6D48BCD969D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446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BD5ED-768E-4A59-9586-6D48BCD969D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129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BD5ED-768E-4A59-9586-6D48BCD969D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417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BD5ED-768E-4A59-9586-6D48BCD969D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7565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BD5ED-768E-4A59-9586-6D48BCD969D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895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BD5ED-768E-4A59-9586-6D48BCD969D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084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 /><Relationship Id="rId7" Type="http://schemas.openxmlformats.org/officeDocument/2006/relationships/image" Target="../media/image6.sv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Relationship Id="rId6" Type="http://schemas.openxmlformats.org/officeDocument/2006/relationships/image" Target="../media/image5.png" /><Relationship Id="rId5" Type="http://schemas.openxmlformats.org/officeDocument/2006/relationships/image" Target="../media/image4.svg" /><Relationship Id="rId4" Type="http://schemas.openxmlformats.org/officeDocument/2006/relationships/image" Target="../media/image3.png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 /><Relationship Id="rId2" Type="http://schemas.openxmlformats.org/officeDocument/2006/relationships/image" Target="../media/image7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 /><Relationship Id="rId2" Type="http://schemas.openxmlformats.org/officeDocument/2006/relationships/image" Target="../media/image7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 /><Relationship Id="rId2" Type="http://schemas.openxmlformats.org/officeDocument/2006/relationships/image" Target="../media/image7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>
            <a:extLst>
              <a:ext uri="{FF2B5EF4-FFF2-40B4-BE49-F238E27FC236}">
                <a16:creationId xmlns:a16="http://schemas.microsoft.com/office/drawing/2014/main" id="{89824F2F-9B77-E8DE-AD7B-CF6E1D67E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0320" r="32549" b="6855"/>
          <a:stretch/>
        </p:blipFill>
        <p:spPr>
          <a:xfrm flipH="1">
            <a:off x="1" y="-2"/>
            <a:ext cx="4145091" cy="6858001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C899EE7A-1B55-E01E-0F8A-818D34FD4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0320" r="32549" b="6855"/>
          <a:stretch/>
        </p:blipFill>
        <p:spPr>
          <a:xfrm>
            <a:off x="8046909" y="-1"/>
            <a:ext cx="4145091" cy="6858001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22CB8E9-A9F1-4F28-81F9-BB11147C2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3703829" y="-521941"/>
            <a:ext cx="4784342" cy="7901884"/>
            <a:chOff x="4066571" y="77169"/>
            <a:chExt cx="4058859" cy="670366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CEBE09E-04AC-3CDA-B4F6-D4097B8EC8BF}"/>
                </a:ext>
              </a:extLst>
            </p:cNvPr>
            <p:cNvSpPr/>
            <p:nvPr userDrawn="1"/>
          </p:nvSpPr>
          <p:spPr>
            <a:xfrm>
              <a:off x="4328431" y="339028"/>
              <a:ext cx="3535138" cy="6179943"/>
            </a:xfrm>
            <a:custGeom>
              <a:avLst/>
              <a:gdLst>
                <a:gd name="connsiteX0" fmla="*/ 1741450 w 3535138"/>
                <a:gd name="connsiteY0" fmla="*/ 684 h 6179943"/>
                <a:gd name="connsiteX1" fmla="*/ 1786333 w 3535138"/>
                <a:gd name="connsiteY1" fmla="*/ 14719 h 6179943"/>
                <a:gd name="connsiteX2" fmla="*/ 2276580 w 3535138"/>
                <a:gd name="connsiteY2" fmla="*/ 297844 h 6179943"/>
                <a:gd name="connsiteX3" fmla="*/ 2456364 w 3535138"/>
                <a:gd name="connsiteY3" fmla="*/ 504689 h 6179943"/>
                <a:gd name="connsiteX4" fmla="*/ 2458126 w 3535138"/>
                <a:gd name="connsiteY4" fmla="*/ 507229 h 6179943"/>
                <a:gd name="connsiteX5" fmla="*/ 2461190 w 3535138"/>
                <a:gd name="connsiteY5" fmla="*/ 506915 h 6179943"/>
                <a:gd name="connsiteX6" fmla="*/ 2524417 w 3535138"/>
                <a:gd name="connsiteY6" fmla="*/ 503615 h 6179943"/>
                <a:gd name="connsiteX7" fmla="*/ 2832937 w 3535138"/>
                <a:gd name="connsiteY7" fmla="*/ 601945 h 6179943"/>
                <a:gd name="connsiteX8" fmla="*/ 3031538 w 3535138"/>
                <a:gd name="connsiteY8" fmla="*/ 907511 h 6179943"/>
                <a:gd name="connsiteX9" fmla="*/ 3045517 w 3535138"/>
                <a:gd name="connsiteY9" fmla="*/ 992381 h 6179943"/>
                <a:gd name="connsiteX10" fmla="*/ 3045823 w 3535138"/>
                <a:gd name="connsiteY10" fmla="*/ 996020 h 6179943"/>
                <a:gd name="connsiteX11" fmla="*/ 3049345 w 3535138"/>
                <a:gd name="connsiteY11" fmla="*/ 996963 h 6179943"/>
                <a:gd name="connsiteX12" fmla="*/ 3314810 w 3535138"/>
                <a:gd name="connsiteY12" fmla="*/ 1127999 h 6179943"/>
                <a:gd name="connsiteX13" fmla="*/ 3535138 w 3535138"/>
                <a:gd name="connsiteY13" fmla="*/ 1548942 h 6179943"/>
                <a:gd name="connsiteX14" fmla="*/ 3535138 w 3535138"/>
                <a:gd name="connsiteY14" fmla="*/ 4639430 h 6179943"/>
                <a:gd name="connsiteX15" fmla="*/ 3314823 w 3535138"/>
                <a:gd name="connsiteY15" fmla="*/ 5060774 h 6179943"/>
                <a:gd name="connsiteX16" fmla="*/ 3050316 w 3535138"/>
                <a:gd name="connsiteY16" fmla="*/ 5191555 h 6179943"/>
                <a:gd name="connsiteX17" fmla="*/ 3046818 w 3535138"/>
                <a:gd name="connsiteY17" fmla="*/ 5192529 h 6179943"/>
                <a:gd name="connsiteX18" fmla="*/ 3046498 w 3535138"/>
                <a:gd name="connsiteY18" fmla="*/ 5196154 h 6179943"/>
                <a:gd name="connsiteX19" fmla="*/ 3030452 w 3535138"/>
                <a:gd name="connsiteY19" fmla="*/ 5285451 h 6179943"/>
                <a:gd name="connsiteX20" fmla="*/ 2700498 w 3535138"/>
                <a:gd name="connsiteY20" fmla="*/ 5638721 h 6179943"/>
                <a:gd name="connsiteX21" fmla="*/ 2464126 w 3535138"/>
                <a:gd name="connsiteY21" fmla="*/ 5676581 h 6179943"/>
                <a:gd name="connsiteX22" fmla="*/ 2461227 w 3535138"/>
                <a:gd name="connsiteY22" fmla="*/ 5676427 h 6179943"/>
                <a:gd name="connsiteX23" fmla="*/ 2459567 w 3535138"/>
                <a:gd name="connsiteY23" fmla="*/ 5678823 h 6179943"/>
                <a:gd name="connsiteX24" fmla="*/ 2217897 w 3535138"/>
                <a:gd name="connsiteY24" fmla="*/ 5941399 h 6179943"/>
                <a:gd name="connsiteX25" fmla="*/ 1826529 w 3535138"/>
                <a:gd name="connsiteY25" fmla="*/ 6163220 h 6179943"/>
                <a:gd name="connsiteX26" fmla="*/ 1781863 w 3535138"/>
                <a:gd name="connsiteY26" fmla="*/ 6179102 h 6179943"/>
                <a:gd name="connsiteX27" fmla="*/ 1771957 w 3535138"/>
                <a:gd name="connsiteY27" fmla="*/ 6179076 h 6179943"/>
                <a:gd name="connsiteX28" fmla="*/ 1727330 w 3535138"/>
                <a:gd name="connsiteY28" fmla="*/ 6163078 h 6179943"/>
                <a:gd name="connsiteX29" fmla="*/ 1354714 w 3535138"/>
                <a:gd name="connsiteY29" fmla="*/ 5972034 h 6179943"/>
                <a:gd name="connsiteX30" fmla="*/ 1078871 w 3535138"/>
                <a:gd name="connsiteY30" fmla="*/ 5682740 h 6179943"/>
                <a:gd name="connsiteX31" fmla="*/ 1077117 w 3535138"/>
                <a:gd name="connsiteY31" fmla="*/ 5680320 h 6179943"/>
                <a:gd name="connsiteX32" fmla="*/ 1074157 w 3535138"/>
                <a:gd name="connsiteY32" fmla="*/ 5680590 h 6179943"/>
                <a:gd name="connsiteX33" fmla="*/ 1023356 w 3535138"/>
                <a:gd name="connsiteY33" fmla="*/ 5682845 h 6179943"/>
                <a:gd name="connsiteX34" fmla="*/ 747642 w 3535138"/>
                <a:gd name="connsiteY34" fmla="*/ 5607533 h 6179943"/>
                <a:gd name="connsiteX35" fmla="*/ 504058 w 3535138"/>
                <a:gd name="connsiteY35" fmla="*/ 5283236 h 6179943"/>
                <a:gd name="connsiteX36" fmla="*/ 489210 w 3535138"/>
                <a:gd name="connsiteY36" fmla="*/ 5196321 h 6179943"/>
                <a:gd name="connsiteX37" fmla="*/ 488896 w 3535138"/>
                <a:gd name="connsiteY37" fmla="*/ 5192684 h 6179943"/>
                <a:gd name="connsiteX38" fmla="*/ 485387 w 3535138"/>
                <a:gd name="connsiteY38" fmla="*/ 5191710 h 6179943"/>
                <a:gd name="connsiteX39" fmla="*/ 220304 w 3535138"/>
                <a:gd name="connsiteY39" fmla="*/ 5060774 h 6179943"/>
                <a:gd name="connsiteX40" fmla="*/ 0 w 3535138"/>
                <a:gd name="connsiteY40" fmla="*/ 4639852 h 6179943"/>
                <a:gd name="connsiteX41" fmla="*/ 0 w 3535138"/>
                <a:gd name="connsiteY41" fmla="*/ 1549387 h 6179943"/>
                <a:gd name="connsiteX42" fmla="*/ 220304 w 3535138"/>
                <a:gd name="connsiteY42" fmla="*/ 1128025 h 6179943"/>
                <a:gd name="connsiteX43" fmla="*/ 485754 w 3535138"/>
                <a:gd name="connsiteY43" fmla="*/ 996963 h 6179943"/>
                <a:gd name="connsiteX44" fmla="*/ 489289 w 3535138"/>
                <a:gd name="connsiteY44" fmla="*/ 996020 h 6179943"/>
                <a:gd name="connsiteX45" fmla="*/ 489603 w 3535138"/>
                <a:gd name="connsiteY45" fmla="*/ 992381 h 6179943"/>
                <a:gd name="connsiteX46" fmla="*/ 503613 w 3535138"/>
                <a:gd name="connsiteY46" fmla="*/ 907459 h 6179943"/>
                <a:gd name="connsiteX47" fmla="*/ 692363 w 3535138"/>
                <a:gd name="connsiteY47" fmla="*/ 609879 h 6179943"/>
                <a:gd name="connsiteX48" fmla="*/ 1072796 w 3535138"/>
                <a:gd name="connsiteY48" fmla="*/ 507622 h 6179943"/>
                <a:gd name="connsiteX49" fmla="*/ 1075886 w 3535138"/>
                <a:gd name="connsiteY49" fmla="*/ 507936 h 6179943"/>
                <a:gd name="connsiteX50" fmla="*/ 1077640 w 3535138"/>
                <a:gd name="connsiteY50" fmla="*/ 505370 h 6179943"/>
                <a:gd name="connsiteX51" fmla="*/ 1271819 w 3535138"/>
                <a:gd name="connsiteY51" fmla="*/ 280352 h 6179943"/>
                <a:gd name="connsiteX52" fmla="*/ 1271821 w 3535138"/>
                <a:gd name="connsiteY52" fmla="*/ 280352 h 6179943"/>
                <a:gd name="connsiteX53" fmla="*/ 1687915 w 3535138"/>
                <a:gd name="connsiteY53" fmla="*/ 18333 h 6179943"/>
                <a:gd name="connsiteX54" fmla="*/ 1731596 w 3535138"/>
                <a:gd name="connsiteY54" fmla="*/ 1024 h 6179943"/>
                <a:gd name="connsiteX55" fmla="*/ 1741450 w 3535138"/>
                <a:gd name="connsiteY55" fmla="*/ 684 h 6179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3535138" h="6179943">
                  <a:moveTo>
                    <a:pt x="1741450" y="684"/>
                  </a:moveTo>
                  <a:lnTo>
                    <a:pt x="1786333" y="14719"/>
                  </a:lnTo>
                  <a:cubicBezTo>
                    <a:pt x="1968824" y="71831"/>
                    <a:pt x="2138346" y="169741"/>
                    <a:pt x="2276580" y="297844"/>
                  </a:cubicBezTo>
                  <a:cubicBezTo>
                    <a:pt x="2343494" y="359827"/>
                    <a:pt x="2403976" y="429404"/>
                    <a:pt x="2456364" y="504689"/>
                  </a:cubicBezTo>
                  <a:lnTo>
                    <a:pt x="2458126" y="507229"/>
                  </a:lnTo>
                  <a:lnTo>
                    <a:pt x="2461190" y="506915"/>
                  </a:lnTo>
                  <a:cubicBezTo>
                    <a:pt x="2482304" y="504715"/>
                    <a:pt x="2503583" y="503615"/>
                    <a:pt x="2524417" y="503615"/>
                  </a:cubicBezTo>
                  <a:cubicBezTo>
                    <a:pt x="2639327" y="503615"/>
                    <a:pt x="2746020" y="537605"/>
                    <a:pt x="2832937" y="601945"/>
                  </a:cubicBezTo>
                  <a:cubicBezTo>
                    <a:pt x="2964316" y="699200"/>
                    <a:pt x="3013755" y="835132"/>
                    <a:pt x="3031538" y="907511"/>
                  </a:cubicBezTo>
                  <a:cubicBezTo>
                    <a:pt x="3038368" y="935321"/>
                    <a:pt x="3043079" y="963864"/>
                    <a:pt x="3045517" y="992381"/>
                  </a:cubicBezTo>
                  <a:lnTo>
                    <a:pt x="3045823" y="996020"/>
                  </a:lnTo>
                  <a:lnTo>
                    <a:pt x="3049345" y="996963"/>
                  </a:lnTo>
                  <a:cubicBezTo>
                    <a:pt x="3150280" y="1024799"/>
                    <a:pt x="3239598" y="1068870"/>
                    <a:pt x="3314810" y="1127999"/>
                  </a:cubicBezTo>
                  <a:cubicBezTo>
                    <a:pt x="3509800" y="1281267"/>
                    <a:pt x="3533850" y="1473499"/>
                    <a:pt x="3535138" y="1548942"/>
                  </a:cubicBezTo>
                  <a:lnTo>
                    <a:pt x="3535138" y="4639430"/>
                  </a:lnTo>
                  <a:cubicBezTo>
                    <a:pt x="3533860" y="4715061"/>
                    <a:pt x="3509811" y="4907527"/>
                    <a:pt x="3314823" y="5060774"/>
                  </a:cubicBezTo>
                  <a:cubicBezTo>
                    <a:pt x="3239842" y="5119703"/>
                    <a:pt x="3150843" y="5163712"/>
                    <a:pt x="3050316" y="5191555"/>
                  </a:cubicBezTo>
                  <a:lnTo>
                    <a:pt x="3046818" y="5192529"/>
                  </a:lnTo>
                  <a:lnTo>
                    <a:pt x="3046498" y="5196154"/>
                  </a:lnTo>
                  <a:cubicBezTo>
                    <a:pt x="3043817" y="5226574"/>
                    <a:pt x="3038417" y="5256620"/>
                    <a:pt x="3030452" y="5285451"/>
                  </a:cubicBezTo>
                  <a:cubicBezTo>
                    <a:pt x="2966180" y="5517916"/>
                    <a:pt x="2761656" y="5614617"/>
                    <a:pt x="2700498" y="5638721"/>
                  </a:cubicBezTo>
                  <a:cubicBezTo>
                    <a:pt x="2625744" y="5668154"/>
                    <a:pt x="2546193" y="5680936"/>
                    <a:pt x="2464126" y="5676581"/>
                  </a:cubicBezTo>
                  <a:lnTo>
                    <a:pt x="2461227" y="5676427"/>
                  </a:lnTo>
                  <a:lnTo>
                    <a:pt x="2459567" y="5678823"/>
                  </a:lnTo>
                  <a:cubicBezTo>
                    <a:pt x="2391530" y="5776945"/>
                    <a:pt x="2310214" y="5865281"/>
                    <a:pt x="2217897" y="5941399"/>
                  </a:cubicBezTo>
                  <a:cubicBezTo>
                    <a:pt x="2101004" y="6037791"/>
                    <a:pt x="1969319" y="6112424"/>
                    <a:pt x="1826529" y="6163220"/>
                  </a:cubicBezTo>
                  <a:lnTo>
                    <a:pt x="1781863" y="6179102"/>
                  </a:lnTo>
                  <a:cubicBezTo>
                    <a:pt x="1778658" y="6180228"/>
                    <a:pt x="1775149" y="6180228"/>
                    <a:pt x="1771957" y="6179076"/>
                  </a:cubicBezTo>
                  <a:lnTo>
                    <a:pt x="1727330" y="6163078"/>
                  </a:lnTo>
                  <a:cubicBezTo>
                    <a:pt x="1593346" y="6115048"/>
                    <a:pt x="1467992" y="6050779"/>
                    <a:pt x="1354714" y="5972034"/>
                  </a:cubicBezTo>
                  <a:cubicBezTo>
                    <a:pt x="1255630" y="5903152"/>
                    <a:pt x="1147243" y="5777429"/>
                    <a:pt x="1078871" y="5682740"/>
                  </a:cubicBezTo>
                  <a:lnTo>
                    <a:pt x="1077117" y="5680320"/>
                  </a:lnTo>
                  <a:lnTo>
                    <a:pt x="1074157" y="5680590"/>
                  </a:lnTo>
                  <a:cubicBezTo>
                    <a:pt x="1057398" y="5682088"/>
                    <a:pt x="1040272" y="5682845"/>
                    <a:pt x="1023356" y="5682845"/>
                  </a:cubicBezTo>
                  <a:cubicBezTo>
                    <a:pt x="923692" y="5682845"/>
                    <a:pt x="830940" y="5657510"/>
                    <a:pt x="747642" y="5607533"/>
                  </a:cubicBezTo>
                  <a:cubicBezTo>
                    <a:pt x="690923" y="5573502"/>
                    <a:pt x="553602" y="5473780"/>
                    <a:pt x="504058" y="5283236"/>
                  </a:cubicBezTo>
                  <a:cubicBezTo>
                    <a:pt x="496778" y="5255096"/>
                    <a:pt x="491777" y="5225857"/>
                    <a:pt x="489210" y="5196321"/>
                  </a:cubicBezTo>
                  <a:lnTo>
                    <a:pt x="488896" y="5192684"/>
                  </a:lnTo>
                  <a:lnTo>
                    <a:pt x="485387" y="5191710"/>
                  </a:lnTo>
                  <a:cubicBezTo>
                    <a:pt x="384675" y="5163903"/>
                    <a:pt x="295459" y="5119844"/>
                    <a:pt x="220304" y="5060774"/>
                  </a:cubicBezTo>
                  <a:cubicBezTo>
                    <a:pt x="25322" y="4907537"/>
                    <a:pt x="1283" y="4715304"/>
                    <a:pt x="0" y="4639852"/>
                  </a:cubicBezTo>
                  <a:lnTo>
                    <a:pt x="0" y="1549387"/>
                  </a:lnTo>
                  <a:cubicBezTo>
                    <a:pt x="1283" y="1473761"/>
                    <a:pt x="25322" y="1281293"/>
                    <a:pt x="220304" y="1128025"/>
                  </a:cubicBezTo>
                  <a:cubicBezTo>
                    <a:pt x="295564" y="1068870"/>
                    <a:pt x="384885" y="1024799"/>
                    <a:pt x="485754" y="996963"/>
                  </a:cubicBezTo>
                  <a:lnTo>
                    <a:pt x="489289" y="996020"/>
                  </a:lnTo>
                  <a:lnTo>
                    <a:pt x="489603" y="992381"/>
                  </a:lnTo>
                  <a:cubicBezTo>
                    <a:pt x="492038" y="963916"/>
                    <a:pt x="496778" y="935373"/>
                    <a:pt x="503613" y="907459"/>
                  </a:cubicBezTo>
                  <a:cubicBezTo>
                    <a:pt x="520686" y="837830"/>
                    <a:pt x="567952" y="706532"/>
                    <a:pt x="692363" y="609879"/>
                  </a:cubicBezTo>
                  <a:cubicBezTo>
                    <a:pt x="795327" y="529880"/>
                    <a:pt x="930421" y="493586"/>
                    <a:pt x="1072796" y="507622"/>
                  </a:cubicBezTo>
                  <a:lnTo>
                    <a:pt x="1075886" y="507936"/>
                  </a:lnTo>
                  <a:lnTo>
                    <a:pt x="1077640" y="505370"/>
                  </a:lnTo>
                  <a:cubicBezTo>
                    <a:pt x="1133809" y="423407"/>
                    <a:pt x="1199134" y="347677"/>
                    <a:pt x="1271819" y="280352"/>
                  </a:cubicBezTo>
                  <a:lnTo>
                    <a:pt x="1271821" y="280352"/>
                  </a:lnTo>
                  <a:cubicBezTo>
                    <a:pt x="1393270" y="167830"/>
                    <a:pt x="1533277" y="79687"/>
                    <a:pt x="1687915" y="18333"/>
                  </a:cubicBezTo>
                  <a:lnTo>
                    <a:pt x="1731596" y="1024"/>
                  </a:lnTo>
                  <a:cubicBezTo>
                    <a:pt x="1734762" y="-207"/>
                    <a:pt x="1738208" y="-338"/>
                    <a:pt x="1741450" y="68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8125E0B-5FC0-C968-A55C-CE048CFA93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4066571" y="77169"/>
              <a:ext cx="4058859" cy="6703663"/>
            </a:xfrm>
            <a:prstGeom prst="rect">
              <a:avLst/>
            </a:prstGeom>
          </p:spPr>
        </p:pic>
      </p:grpSp>
      <p:pic>
        <p:nvPicPr>
          <p:cNvPr id="5" name="Graphic 4">
            <a:extLst>
              <a:ext uri="{FF2B5EF4-FFF2-40B4-BE49-F238E27FC236}">
                <a16:creationId xmlns:a16="http://schemas.microsoft.com/office/drawing/2014/main" id="{0B435E9B-C863-47E7-AE8C-0DBC4BA05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0379" y="3469004"/>
            <a:ext cx="2924334" cy="32691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95638" y="1481117"/>
            <a:ext cx="5800725" cy="3894923"/>
          </a:xfrm>
        </p:spPr>
        <p:txBody>
          <a:bodyPr bIns="0" anchor="ctr">
            <a:noAutofit/>
          </a:bodyPr>
          <a:lstStyle>
            <a:lvl1pPr algn="ctr">
              <a:lnSpc>
                <a:spcPts val="5500"/>
              </a:lnSpc>
              <a:defRPr lang="en-US" sz="4000" kern="1200" cap="all" spc="30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BB10FA-2B9E-E120-EF1B-99608E321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-1"/>
            <a:ext cx="12192000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65664" y="0"/>
            <a:ext cx="10460672" cy="1705586"/>
          </a:xfrm>
        </p:spPr>
        <p:txBody>
          <a:bodyPr anchor="ctr">
            <a:normAutofit/>
          </a:bodyPr>
          <a:lstStyle>
            <a:lvl1pPr algn="ctr">
              <a:defRPr lang="en-US" sz="32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1AD8D610-B68A-AD6F-A166-8CCB1FE021E3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2104642" y="2112962"/>
            <a:ext cx="7981952" cy="3740310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0" name="Footer Placeholder 5">
            <a:extLst>
              <a:ext uri="{FF2B5EF4-FFF2-40B4-BE49-F238E27FC236}">
                <a16:creationId xmlns:a16="http://schemas.microsoft.com/office/drawing/2014/main" id="{FFFA43F5-8B56-579A-3724-2D549CF3C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05406" y="6356350"/>
            <a:ext cx="6047994" cy="365125"/>
          </a:xfrm>
        </p:spPr>
        <p:txBody>
          <a:bodyPr/>
          <a:lstStyle>
            <a:lvl1pPr algn="l">
              <a:defRPr>
                <a:solidFill>
                  <a:schemeClr val="accent4">
                    <a:lumMod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1" name="Slide Number Placeholder 6">
            <a:extLst>
              <a:ext uri="{FF2B5EF4-FFF2-40B4-BE49-F238E27FC236}">
                <a16:creationId xmlns:a16="http://schemas.microsoft.com/office/drawing/2014/main" id="{CB5C8E17-466D-30E6-2B5F-6D37DAAF65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157210" y="6356350"/>
            <a:ext cx="1929384" cy="365125"/>
          </a:xfrm>
        </p:spPr>
        <p:txBody>
          <a:bodyPr/>
          <a:lstStyle>
            <a:lvl1pPr>
              <a:defRPr>
                <a:solidFill>
                  <a:schemeClr val="accent4">
                    <a:lumMod val="25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790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mage and Content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E738A7B-7E07-F2A6-68E1-7ECCE59D3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5999" y="0"/>
            <a:ext cx="6090613" cy="6858000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2921000"/>
            <a:ext cx="6090613" cy="3276600"/>
          </a:xfrm>
        </p:spPr>
        <p:txBody>
          <a:bodyPr anchor="t">
            <a:noAutofit/>
          </a:bodyPr>
          <a:lstStyle>
            <a:lvl1pPr algn="ctr">
              <a:lnSpc>
                <a:spcPts val="4500"/>
              </a:lnSpc>
              <a:defRPr lang="en-US" sz="3600" kern="1200" cap="all" spc="30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8799111-FB07-1313-B897-8240D85E75B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7314" y="660400"/>
            <a:ext cx="4857750" cy="55372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685C943E-5107-A31F-06BD-E929777A8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489" y="6356350"/>
            <a:ext cx="2800099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C87980B9-C2FE-90E9-86D6-DCEEBEAEC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76589" y="6356350"/>
            <a:ext cx="2532147" cy="365125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7CDC895-4552-A2B1-C921-53E1D5D60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35498" y="1760221"/>
            <a:ext cx="2011615" cy="736852"/>
            <a:chOff x="8241808" y="1760221"/>
            <a:chExt cx="2011615" cy="736852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FE6D325-ADBA-A1A4-D3DF-A7516B907EB7}"/>
                </a:ext>
              </a:extLst>
            </p:cNvPr>
            <p:cNvSpPr/>
            <p:nvPr userDrawn="1"/>
          </p:nvSpPr>
          <p:spPr>
            <a:xfrm>
              <a:off x="8930358" y="1760221"/>
              <a:ext cx="637795" cy="736852"/>
            </a:xfrm>
            <a:custGeom>
              <a:avLst/>
              <a:gdLst>
                <a:gd name="connsiteX0" fmla="*/ 167432 w 167431"/>
                <a:gd name="connsiteY0" fmla="*/ 83877 h 167431"/>
                <a:gd name="connsiteX1" fmla="*/ 83555 w 167431"/>
                <a:gd name="connsiteY1" fmla="*/ 167431 h 167431"/>
                <a:gd name="connsiteX2" fmla="*/ 0 w 167431"/>
                <a:gd name="connsiteY2" fmla="*/ 83554 h 167431"/>
                <a:gd name="connsiteX3" fmla="*/ 83877 w 167431"/>
                <a:gd name="connsiteY3" fmla="*/ 0 h 167431"/>
                <a:gd name="connsiteX4" fmla="*/ 167432 w 167431"/>
                <a:gd name="connsiteY4" fmla="*/ 83877 h 167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431" h="167431">
                  <a:moveTo>
                    <a:pt x="167432" y="83877"/>
                  </a:moveTo>
                  <a:cubicBezTo>
                    <a:pt x="89060" y="83726"/>
                    <a:pt x="83705" y="89059"/>
                    <a:pt x="83555" y="167431"/>
                  </a:cubicBezTo>
                  <a:cubicBezTo>
                    <a:pt x="83705" y="89059"/>
                    <a:pt x="78372" y="83705"/>
                    <a:pt x="0" y="83554"/>
                  </a:cubicBezTo>
                  <a:cubicBezTo>
                    <a:pt x="78372" y="83705"/>
                    <a:pt x="83727" y="78372"/>
                    <a:pt x="83877" y="0"/>
                  </a:cubicBezTo>
                  <a:cubicBezTo>
                    <a:pt x="83727" y="78372"/>
                    <a:pt x="89060" y="83726"/>
                    <a:pt x="167432" y="83877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9B3F975-9703-DE13-B5F5-1FEBA26F78AA}"/>
                </a:ext>
              </a:extLst>
            </p:cNvPr>
            <p:cNvSpPr/>
            <p:nvPr userDrawn="1"/>
          </p:nvSpPr>
          <p:spPr>
            <a:xfrm>
              <a:off x="8241808" y="1854623"/>
              <a:ext cx="474373" cy="548049"/>
            </a:xfrm>
            <a:custGeom>
              <a:avLst/>
              <a:gdLst>
                <a:gd name="connsiteX0" fmla="*/ 167432 w 167431"/>
                <a:gd name="connsiteY0" fmla="*/ 83877 h 167431"/>
                <a:gd name="connsiteX1" fmla="*/ 83555 w 167431"/>
                <a:gd name="connsiteY1" fmla="*/ 167431 h 167431"/>
                <a:gd name="connsiteX2" fmla="*/ 0 w 167431"/>
                <a:gd name="connsiteY2" fmla="*/ 83554 h 167431"/>
                <a:gd name="connsiteX3" fmla="*/ 83877 w 167431"/>
                <a:gd name="connsiteY3" fmla="*/ 0 h 167431"/>
                <a:gd name="connsiteX4" fmla="*/ 167432 w 167431"/>
                <a:gd name="connsiteY4" fmla="*/ 83877 h 167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431" h="167431">
                  <a:moveTo>
                    <a:pt x="167432" y="83877"/>
                  </a:moveTo>
                  <a:cubicBezTo>
                    <a:pt x="89060" y="83726"/>
                    <a:pt x="83705" y="89059"/>
                    <a:pt x="83555" y="167431"/>
                  </a:cubicBezTo>
                  <a:cubicBezTo>
                    <a:pt x="83705" y="89059"/>
                    <a:pt x="78372" y="83705"/>
                    <a:pt x="0" y="83554"/>
                  </a:cubicBezTo>
                  <a:cubicBezTo>
                    <a:pt x="78372" y="83705"/>
                    <a:pt x="83727" y="78372"/>
                    <a:pt x="83877" y="0"/>
                  </a:cubicBezTo>
                  <a:cubicBezTo>
                    <a:pt x="83727" y="78372"/>
                    <a:pt x="89060" y="83726"/>
                    <a:pt x="167432" y="83877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ED137AA-088D-DFAD-D392-E02E0CEE1671}"/>
                </a:ext>
              </a:extLst>
            </p:cNvPr>
            <p:cNvSpPr/>
            <p:nvPr userDrawn="1"/>
          </p:nvSpPr>
          <p:spPr>
            <a:xfrm>
              <a:off x="9779050" y="1854623"/>
              <a:ext cx="474373" cy="548049"/>
            </a:xfrm>
            <a:custGeom>
              <a:avLst/>
              <a:gdLst>
                <a:gd name="connsiteX0" fmla="*/ 167432 w 167431"/>
                <a:gd name="connsiteY0" fmla="*/ 83877 h 167431"/>
                <a:gd name="connsiteX1" fmla="*/ 83555 w 167431"/>
                <a:gd name="connsiteY1" fmla="*/ 167431 h 167431"/>
                <a:gd name="connsiteX2" fmla="*/ 0 w 167431"/>
                <a:gd name="connsiteY2" fmla="*/ 83554 h 167431"/>
                <a:gd name="connsiteX3" fmla="*/ 83877 w 167431"/>
                <a:gd name="connsiteY3" fmla="*/ 0 h 167431"/>
                <a:gd name="connsiteX4" fmla="*/ 167432 w 167431"/>
                <a:gd name="connsiteY4" fmla="*/ 83877 h 167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431" h="167431">
                  <a:moveTo>
                    <a:pt x="167432" y="83877"/>
                  </a:moveTo>
                  <a:cubicBezTo>
                    <a:pt x="89060" y="83726"/>
                    <a:pt x="83705" y="89059"/>
                    <a:pt x="83555" y="167431"/>
                  </a:cubicBezTo>
                  <a:cubicBezTo>
                    <a:pt x="83705" y="89059"/>
                    <a:pt x="78372" y="83705"/>
                    <a:pt x="0" y="83554"/>
                  </a:cubicBezTo>
                  <a:cubicBezTo>
                    <a:pt x="78372" y="83705"/>
                    <a:pt x="83727" y="78372"/>
                    <a:pt x="83877" y="0"/>
                  </a:cubicBezTo>
                  <a:cubicBezTo>
                    <a:pt x="83727" y="78372"/>
                    <a:pt x="89060" y="83726"/>
                    <a:pt x="167432" y="83877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06483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D8D817F-B156-6556-8696-C7B8C8C35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"/>
            <a:ext cx="12192000" cy="1705586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23F63DD-A60B-8539-7070-0187A88E3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24958" b="20802"/>
          <a:stretch/>
        </p:blipFill>
        <p:spPr>
          <a:xfrm rot="16200000">
            <a:off x="9321852" y="-693689"/>
            <a:ext cx="2176466" cy="356383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6883DB1-B7AA-7817-5572-6A44B3BC2F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0"/>
            <a:ext cx="7770812" cy="1705586"/>
          </a:xfrm>
        </p:spPr>
        <p:txBody>
          <a:bodyPr anchor="ctr">
            <a:normAutofit/>
          </a:bodyPr>
          <a:lstStyle>
            <a:lvl1pPr>
              <a:defRPr lang="en-US" sz="32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9786" y="2443049"/>
            <a:ext cx="6856413" cy="3659187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18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 sz="1800">
                <a:solidFill>
                  <a:schemeClr val="tx1"/>
                </a:solidFill>
              </a:defRPr>
            </a:lvl2pPr>
            <a:lvl3pPr>
              <a:spcAft>
                <a:spcPts val="600"/>
              </a:spcAft>
              <a:defRPr sz="1800"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78A23DCB-DAE9-4A2E-9480-B9B9A7E2BCD1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077200" y="2443049"/>
            <a:ext cx="3276600" cy="3659187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18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 sz="1800">
                <a:solidFill>
                  <a:schemeClr val="tx1"/>
                </a:solidFill>
              </a:defRPr>
            </a:lvl2pPr>
            <a:lvl3pPr>
              <a:spcAft>
                <a:spcPts val="600"/>
              </a:spcAft>
              <a:defRPr sz="1800"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47D8D741-393B-373C-E50A-0B8250AC7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356350"/>
            <a:ext cx="32004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856A79A7-194D-FC0F-17CE-E71E6DDC9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200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479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51CD845-5B74-921C-37CF-7B6F53344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1" cy="6858000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42887CF-A678-4B92-868C-0958632C5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37121" y="2435603"/>
            <a:ext cx="421758" cy="487262"/>
          </a:xfrm>
          <a:custGeom>
            <a:avLst/>
            <a:gdLst>
              <a:gd name="connsiteX0" fmla="*/ 167432 w 167431"/>
              <a:gd name="connsiteY0" fmla="*/ 83877 h 167431"/>
              <a:gd name="connsiteX1" fmla="*/ 83555 w 167431"/>
              <a:gd name="connsiteY1" fmla="*/ 167431 h 167431"/>
              <a:gd name="connsiteX2" fmla="*/ 0 w 167431"/>
              <a:gd name="connsiteY2" fmla="*/ 83554 h 167431"/>
              <a:gd name="connsiteX3" fmla="*/ 83877 w 167431"/>
              <a:gd name="connsiteY3" fmla="*/ 0 h 167431"/>
              <a:gd name="connsiteX4" fmla="*/ 167432 w 167431"/>
              <a:gd name="connsiteY4" fmla="*/ 83877 h 16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431" h="167431">
                <a:moveTo>
                  <a:pt x="167432" y="83877"/>
                </a:moveTo>
                <a:cubicBezTo>
                  <a:pt x="89060" y="83726"/>
                  <a:pt x="83705" y="89059"/>
                  <a:pt x="83555" y="167431"/>
                </a:cubicBezTo>
                <a:cubicBezTo>
                  <a:pt x="83705" y="89059"/>
                  <a:pt x="78372" y="83705"/>
                  <a:pt x="0" y="83554"/>
                </a:cubicBezTo>
                <a:cubicBezTo>
                  <a:pt x="78372" y="83705"/>
                  <a:pt x="83727" y="78372"/>
                  <a:pt x="83877" y="0"/>
                </a:cubicBezTo>
                <a:cubicBezTo>
                  <a:pt x="83727" y="78372"/>
                  <a:pt x="89060" y="83726"/>
                  <a:pt x="167432" y="83877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32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426EF-5309-F28F-C71D-509CC5AFD5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6096000" cy="2301703"/>
          </a:xfrm>
        </p:spPr>
        <p:txBody>
          <a:bodyPr vert="horz" lIns="91440" tIns="45720" rIns="91440" bIns="45720" rtlCol="0" anchor="b">
            <a:noAutofit/>
          </a:bodyPr>
          <a:lstStyle>
            <a:lvl1pPr algn="ctr">
              <a:defRPr lang="en-US" sz="3600" cap="all" spc="300" baseline="0" dirty="0">
                <a:solidFill>
                  <a:schemeClr val="bg1"/>
                </a:solidFill>
              </a:defRPr>
            </a:lvl1pPr>
          </a:lstStyle>
          <a:p>
            <a:pPr lvl="0" algn="ctr">
              <a:lnSpc>
                <a:spcPts val="45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422F7-3740-04D9-2B60-3D441BC8ADF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" y="3002351"/>
            <a:ext cx="6095999" cy="2952134"/>
          </a:xfrm>
        </p:spPr>
        <p:txBody>
          <a:bodyPr>
            <a:no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lnSpc>
                <a:spcPct val="150000"/>
              </a:lnSpc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2pPr>
            <a:lvl3pPr marL="914400" indent="0" algn="ctr">
              <a:lnSpc>
                <a:spcPct val="150000"/>
              </a:lnSpc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3pPr>
            <a:lvl4pPr marL="1371600" indent="0" algn="ctr">
              <a:lnSpc>
                <a:spcPct val="150000"/>
              </a:lnSpc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4pPr>
            <a:lvl5pPr marL="1828800" indent="0" algn="ctr">
              <a:lnSpc>
                <a:spcPct val="150000"/>
              </a:lnSpc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6049718-07CD-AA20-5469-274E5182B46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41159" y="618310"/>
            <a:ext cx="3405679" cy="5620565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FF91C713-4E73-FE09-916E-DE3275376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489" y="6356350"/>
            <a:ext cx="2800099" cy="365125"/>
          </a:xfrm>
        </p:spPr>
        <p:txBody>
          <a:bodyPr/>
          <a:lstStyle>
            <a:lvl1pPr algn="l">
              <a:defRPr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5F1382CF-997F-8BB6-BC95-8876732A9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76589" y="6356350"/>
            <a:ext cx="2532147" cy="365125"/>
          </a:xfrm>
        </p:spPr>
        <p:txBody>
          <a:bodyPr/>
          <a:lstStyle>
            <a:lvl1pPr algn="r">
              <a:defRPr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147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51CD845-5B74-921C-37CF-7B6F53344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6096000" cy="2301704"/>
          </a:xfrm>
        </p:spPr>
        <p:txBody>
          <a:bodyPr vert="horz" lIns="91440" tIns="45720" rIns="91440" bIns="45720" rtlCol="0" anchor="b">
            <a:noAutofit/>
          </a:bodyPr>
          <a:lstStyle>
            <a:lvl1pPr algn="ctr">
              <a:defRPr lang="en-US" sz="3600" cap="all" spc="300" baseline="0" dirty="0">
                <a:solidFill>
                  <a:schemeClr val="tx1"/>
                </a:solidFill>
              </a:defRPr>
            </a:lvl1pPr>
          </a:lstStyle>
          <a:p>
            <a:pPr lvl="0" algn="ctr">
              <a:lnSpc>
                <a:spcPts val="45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B66E7C8-C046-4191-568A-766466452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37121" y="2432211"/>
            <a:ext cx="421758" cy="487262"/>
          </a:xfrm>
          <a:custGeom>
            <a:avLst/>
            <a:gdLst>
              <a:gd name="connsiteX0" fmla="*/ 167432 w 167431"/>
              <a:gd name="connsiteY0" fmla="*/ 83877 h 167431"/>
              <a:gd name="connsiteX1" fmla="*/ 83555 w 167431"/>
              <a:gd name="connsiteY1" fmla="*/ 167431 h 167431"/>
              <a:gd name="connsiteX2" fmla="*/ 0 w 167431"/>
              <a:gd name="connsiteY2" fmla="*/ 83554 h 167431"/>
              <a:gd name="connsiteX3" fmla="*/ 83877 w 167431"/>
              <a:gd name="connsiteY3" fmla="*/ 0 h 167431"/>
              <a:gd name="connsiteX4" fmla="*/ 167432 w 167431"/>
              <a:gd name="connsiteY4" fmla="*/ 83877 h 16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431" h="167431">
                <a:moveTo>
                  <a:pt x="167432" y="83877"/>
                </a:moveTo>
                <a:cubicBezTo>
                  <a:pt x="89060" y="83726"/>
                  <a:pt x="83705" y="89059"/>
                  <a:pt x="83555" y="167431"/>
                </a:cubicBezTo>
                <a:cubicBezTo>
                  <a:pt x="83705" y="89059"/>
                  <a:pt x="78372" y="83705"/>
                  <a:pt x="0" y="83554"/>
                </a:cubicBezTo>
                <a:cubicBezTo>
                  <a:pt x="78372" y="83705"/>
                  <a:pt x="83727" y="78372"/>
                  <a:pt x="83877" y="0"/>
                </a:cubicBezTo>
                <a:cubicBezTo>
                  <a:pt x="83727" y="78372"/>
                  <a:pt x="89060" y="83726"/>
                  <a:pt x="167432" y="83877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32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" y="3002351"/>
            <a:ext cx="6095999" cy="2952134"/>
          </a:xfrm>
        </p:spPr>
        <p:txBody>
          <a:bodyPr>
            <a:no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lnSpc>
                <a:spcPct val="15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 algn="ctr">
              <a:lnSpc>
                <a:spcPct val="15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3pPr>
            <a:lvl4pPr marL="1371600" indent="0" algn="ctr">
              <a:lnSpc>
                <a:spcPct val="15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4pPr>
            <a:lvl5pPr marL="1828800" indent="0" algn="ctr">
              <a:lnSpc>
                <a:spcPct val="15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13F8B-78AA-E6A3-0CCD-FDB76C374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489" y="6356350"/>
            <a:ext cx="2800099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470F2340-7F04-5A49-1D16-2E9409BB8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76589" y="6356350"/>
            <a:ext cx="2532147" cy="365125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C1DD6C40-BDCA-6274-2BDC-CD28BFC462B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67978" y="623262"/>
            <a:ext cx="3785570" cy="54733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 4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E738A7B-7E07-F2A6-68E1-7ECCE59D3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0613" cy="6858000"/>
          </a:xfrm>
          <a:prstGeom prst="rect">
            <a:avLst/>
          </a:prstGeom>
          <a:solidFill>
            <a:schemeClr val="accent4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701734"/>
            <a:ext cx="6090613" cy="2567244"/>
          </a:xfrm>
        </p:spPr>
        <p:txBody>
          <a:bodyPr anchor="b">
            <a:noAutofit/>
          </a:bodyPr>
          <a:lstStyle>
            <a:lvl1pPr algn="ctr">
              <a:lnSpc>
                <a:spcPts val="4500"/>
              </a:lnSpc>
              <a:defRPr lang="en-US" sz="3600" kern="1200" cap="all" spc="30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A1A07B3-52CC-EF3C-E02F-1A2047E05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037858" y="3459638"/>
            <a:ext cx="2011615" cy="736852"/>
            <a:chOff x="2037858" y="3459638"/>
            <a:chExt cx="2011615" cy="736852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199BF17D-4B5B-D2CF-FBF6-AAF2167F1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726408" y="3459638"/>
              <a:ext cx="637795" cy="736852"/>
            </a:xfrm>
            <a:custGeom>
              <a:avLst/>
              <a:gdLst>
                <a:gd name="connsiteX0" fmla="*/ 167432 w 167431"/>
                <a:gd name="connsiteY0" fmla="*/ 83877 h 167431"/>
                <a:gd name="connsiteX1" fmla="*/ 83555 w 167431"/>
                <a:gd name="connsiteY1" fmla="*/ 167431 h 167431"/>
                <a:gd name="connsiteX2" fmla="*/ 0 w 167431"/>
                <a:gd name="connsiteY2" fmla="*/ 83554 h 167431"/>
                <a:gd name="connsiteX3" fmla="*/ 83877 w 167431"/>
                <a:gd name="connsiteY3" fmla="*/ 0 h 167431"/>
                <a:gd name="connsiteX4" fmla="*/ 167432 w 167431"/>
                <a:gd name="connsiteY4" fmla="*/ 83877 h 167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431" h="167431">
                  <a:moveTo>
                    <a:pt x="167432" y="83877"/>
                  </a:moveTo>
                  <a:cubicBezTo>
                    <a:pt x="89060" y="83726"/>
                    <a:pt x="83705" y="89059"/>
                    <a:pt x="83555" y="167431"/>
                  </a:cubicBezTo>
                  <a:cubicBezTo>
                    <a:pt x="83705" y="89059"/>
                    <a:pt x="78372" y="83705"/>
                    <a:pt x="0" y="83554"/>
                  </a:cubicBezTo>
                  <a:cubicBezTo>
                    <a:pt x="78372" y="83705"/>
                    <a:pt x="83727" y="78372"/>
                    <a:pt x="83877" y="0"/>
                  </a:cubicBezTo>
                  <a:cubicBezTo>
                    <a:pt x="83727" y="78372"/>
                    <a:pt x="89060" y="83726"/>
                    <a:pt x="167432" y="83877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C82EF4E-3F0C-A07E-B4EE-BED20E353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037858" y="3554040"/>
              <a:ext cx="474373" cy="548049"/>
            </a:xfrm>
            <a:custGeom>
              <a:avLst/>
              <a:gdLst>
                <a:gd name="connsiteX0" fmla="*/ 167432 w 167431"/>
                <a:gd name="connsiteY0" fmla="*/ 83877 h 167431"/>
                <a:gd name="connsiteX1" fmla="*/ 83555 w 167431"/>
                <a:gd name="connsiteY1" fmla="*/ 167431 h 167431"/>
                <a:gd name="connsiteX2" fmla="*/ 0 w 167431"/>
                <a:gd name="connsiteY2" fmla="*/ 83554 h 167431"/>
                <a:gd name="connsiteX3" fmla="*/ 83877 w 167431"/>
                <a:gd name="connsiteY3" fmla="*/ 0 h 167431"/>
                <a:gd name="connsiteX4" fmla="*/ 167432 w 167431"/>
                <a:gd name="connsiteY4" fmla="*/ 83877 h 167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431" h="167431">
                  <a:moveTo>
                    <a:pt x="167432" y="83877"/>
                  </a:moveTo>
                  <a:cubicBezTo>
                    <a:pt x="89060" y="83726"/>
                    <a:pt x="83705" y="89059"/>
                    <a:pt x="83555" y="167431"/>
                  </a:cubicBezTo>
                  <a:cubicBezTo>
                    <a:pt x="83705" y="89059"/>
                    <a:pt x="78372" y="83705"/>
                    <a:pt x="0" y="83554"/>
                  </a:cubicBezTo>
                  <a:cubicBezTo>
                    <a:pt x="78372" y="83705"/>
                    <a:pt x="83727" y="78372"/>
                    <a:pt x="83877" y="0"/>
                  </a:cubicBezTo>
                  <a:cubicBezTo>
                    <a:pt x="83727" y="78372"/>
                    <a:pt x="89060" y="83726"/>
                    <a:pt x="167432" y="83877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72E6646-E869-D850-DC97-A5918C5AF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575100" y="3554040"/>
              <a:ext cx="474373" cy="548049"/>
            </a:xfrm>
            <a:custGeom>
              <a:avLst/>
              <a:gdLst>
                <a:gd name="connsiteX0" fmla="*/ 167432 w 167431"/>
                <a:gd name="connsiteY0" fmla="*/ 83877 h 167431"/>
                <a:gd name="connsiteX1" fmla="*/ 83555 w 167431"/>
                <a:gd name="connsiteY1" fmla="*/ 167431 h 167431"/>
                <a:gd name="connsiteX2" fmla="*/ 0 w 167431"/>
                <a:gd name="connsiteY2" fmla="*/ 83554 h 167431"/>
                <a:gd name="connsiteX3" fmla="*/ 83877 w 167431"/>
                <a:gd name="connsiteY3" fmla="*/ 0 h 167431"/>
                <a:gd name="connsiteX4" fmla="*/ 167432 w 167431"/>
                <a:gd name="connsiteY4" fmla="*/ 83877 h 167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431" h="167431">
                  <a:moveTo>
                    <a:pt x="167432" y="83877"/>
                  </a:moveTo>
                  <a:cubicBezTo>
                    <a:pt x="89060" y="83726"/>
                    <a:pt x="83705" y="89059"/>
                    <a:pt x="83555" y="167431"/>
                  </a:cubicBezTo>
                  <a:cubicBezTo>
                    <a:pt x="83705" y="89059"/>
                    <a:pt x="78372" y="83705"/>
                    <a:pt x="0" y="83554"/>
                  </a:cubicBezTo>
                  <a:cubicBezTo>
                    <a:pt x="78372" y="83705"/>
                    <a:pt x="83727" y="78372"/>
                    <a:pt x="83877" y="0"/>
                  </a:cubicBezTo>
                  <a:cubicBezTo>
                    <a:pt x="83727" y="78372"/>
                    <a:pt x="89060" y="83726"/>
                    <a:pt x="167432" y="83877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AEE5C2-4FF2-BE5E-5E7B-F466BB00FF0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0" y="4501111"/>
            <a:ext cx="6090613" cy="175909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>
                <a:solidFill>
                  <a:schemeClr val="tx1"/>
                </a:solidFill>
              </a:defRPr>
            </a:lvl2pPr>
            <a:lvl3pPr marL="914400" indent="0" algn="ctr">
              <a:buNone/>
              <a:defRPr sz="1800">
                <a:solidFill>
                  <a:schemeClr val="tx1"/>
                </a:solidFill>
              </a:defRPr>
            </a:lvl3pPr>
            <a:lvl4pPr marL="1371600" indent="0" algn="ctr">
              <a:buNone/>
              <a:defRPr sz="1600">
                <a:solidFill>
                  <a:schemeClr val="tx1"/>
                </a:solidFill>
              </a:defRPr>
            </a:lvl4pPr>
            <a:lvl5pPr marL="1828800" indent="0" algn="ctr">
              <a:buNone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C87980B9-C2FE-90E9-86D6-DCEEBEAEC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76589" y="6356350"/>
            <a:ext cx="2532147" cy="365125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685C943E-5107-A31F-06BD-E929777A8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489" y="6356350"/>
            <a:ext cx="2800099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2F3CE6BC-5E8F-4322-5F04-B0BEFD17C8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24587" y="701734"/>
            <a:ext cx="4442352" cy="545452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725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FDAD77D-8878-C456-EE69-09CB554638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1778"/>
            <a:ext cx="6096001" cy="6856222"/>
          </a:xfrm>
          <a:prstGeom prst="rect">
            <a:avLst/>
          </a:prstGeom>
          <a:solidFill>
            <a:schemeClr val="accent4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D0D36B5-5A9C-5F42-7322-9FE550C115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971" y="427842"/>
            <a:ext cx="4893375" cy="190260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cap="all" spc="150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A2D0C-55A1-39C6-E807-DA29F2E0E07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75561" y="2569052"/>
            <a:ext cx="4893377" cy="3761964"/>
          </a:xfrm>
        </p:spPr>
        <p:txBody>
          <a:bodyPr>
            <a:normAutofit/>
          </a:bodyPr>
          <a:lstStyle>
            <a:lvl1pPr marL="283464" indent="-283464"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content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356350"/>
            <a:ext cx="3200400" cy="365125"/>
          </a:xfrm>
        </p:spPr>
        <p:txBody>
          <a:bodyPr/>
          <a:lstStyle>
            <a:lvl1pPr algn="l">
              <a:defRPr>
                <a:solidFill>
                  <a:schemeClr val="accent4">
                    <a:lumMod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EF247EE8-EBAA-111B-3192-133C5F2C4F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510872" y="388928"/>
            <a:ext cx="5312664" cy="59674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25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 5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E738A7B-7E07-F2A6-68E1-7ECCE59D3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0613" cy="6858000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660400"/>
            <a:ext cx="6090613" cy="2608578"/>
          </a:xfrm>
        </p:spPr>
        <p:txBody>
          <a:bodyPr anchor="b">
            <a:noAutofit/>
          </a:bodyPr>
          <a:lstStyle>
            <a:lvl1pPr algn="ctr">
              <a:lnSpc>
                <a:spcPts val="4500"/>
              </a:lnSpc>
              <a:defRPr lang="en-US" sz="3600" kern="1200" cap="all" spc="30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F27B1-EB23-A2D1-5DBE-89960AD497DB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0" y="4501111"/>
            <a:ext cx="6090613" cy="175909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>
                <a:solidFill>
                  <a:schemeClr val="tx1"/>
                </a:solidFill>
              </a:defRPr>
            </a:lvl2pPr>
            <a:lvl3pPr marL="914400" indent="0" algn="ctr">
              <a:buNone/>
              <a:defRPr sz="1800">
                <a:solidFill>
                  <a:schemeClr val="tx1"/>
                </a:solidFill>
              </a:defRPr>
            </a:lvl3pPr>
            <a:lvl4pPr marL="1371600" indent="0" algn="ctr">
              <a:buNone/>
              <a:defRPr sz="1600">
                <a:solidFill>
                  <a:schemeClr val="tx1"/>
                </a:solidFill>
              </a:defRPr>
            </a:lvl4pPr>
            <a:lvl5pPr marL="1828800" indent="0" algn="ctr">
              <a:buNone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685C943E-5107-A31F-06BD-E929777A8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489" y="6356350"/>
            <a:ext cx="2800099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C87980B9-C2FE-90E9-86D6-DCEEBEAEC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76589" y="6356350"/>
            <a:ext cx="2532147" cy="365125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8799111-FB07-1313-B897-8240D85E75B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05600" y="660400"/>
            <a:ext cx="4857750" cy="55372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99BF17D-4B5B-D2CF-FBF6-AAF2167F1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26408" y="3459638"/>
            <a:ext cx="637795" cy="736852"/>
          </a:xfrm>
          <a:custGeom>
            <a:avLst/>
            <a:gdLst>
              <a:gd name="connsiteX0" fmla="*/ 167432 w 167431"/>
              <a:gd name="connsiteY0" fmla="*/ 83877 h 167431"/>
              <a:gd name="connsiteX1" fmla="*/ 83555 w 167431"/>
              <a:gd name="connsiteY1" fmla="*/ 167431 h 167431"/>
              <a:gd name="connsiteX2" fmla="*/ 0 w 167431"/>
              <a:gd name="connsiteY2" fmla="*/ 83554 h 167431"/>
              <a:gd name="connsiteX3" fmla="*/ 83877 w 167431"/>
              <a:gd name="connsiteY3" fmla="*/ 0 h 167431"/>
              <a:gd name="connsiteX4" fmla="*/ 167432 w 167431"/>
              <a:gd name="connsiteY4" fmla="*/ 83877 h 16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431" h="167431">
                <a:moveTo>
                  <a:pt x="167432" y="83877"/>
                </a:moveTo>
                <a:cubicBezTo>
                  <a:pt x="89060" y="83726"/>
                  <a:pt x="83705" y="89059"/>
                  <a:pt x="83555" y="167431"/>
                </a:cubicBezTo>
                <a:cubicBezTo>
                  <a:pt x="83705" y="89059"/>
                  <a:pt x="78372" y="83705"/>
                  <a:pt x="0" y="83554"/>
                </a:cubicBezTo>
                <a:cubicBezTo>
                  <a:pt x="78372" y="83705"/>
                  <a:pt x="83727" y="78372"/>
                  <a:pt x="83877" y="0"/>
                </a:cubicBezTo>
                <a:cubicBezTo>
                  <a:pt x="83727" y="78372"/>
                  <a:pt x="89060" y="83726"/>
                  <a:pt x="167432" y="83877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2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C82EF4E-3F0C-A07E-B4EE-BED20E353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037858" y="3554040"/>
            <a:ext cx="474373" cy="548049"/>
          </a:xfrm>
          <a:custGeom>
            <a:avLst/>
            <a:gdLst>
              <a:gd name="connsiteX0" fmla="*/ 167432 w 167431"/>
              <a:gd name="connsiteY0" fmla="*/ 83877 h 167431"/>
              <a:gd name="connsiteX1" fmla="*/ 83555 w 167431"/>
              <a:gd name="connsiteY1" fmla="*/ 167431 h 167431"/>
              <a:gd name="connsiteX2" fmla="*/ 0 w 167431"/>
              <a:gd name="connsiteY2" fmla="*/ 83554 h 167431"/>
              <a:gd name="connsiteX3" fmla="*/ 83877 w 167431"/>
              <a:gd name="connsiteY3" fmla="*/ 0 h 167431"/>
              <a:gd name="connsiteX4" fmla="*/ 167432 w 167431"/>
              <a:gd name="connsiteY4" fmla="*/ 83877 h 16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431" h="167431">
                <a:moveTo>
                  <a:pt x="167432" y="83877"/>
                </a:moveTo>
                <a:cubicBezTo>
                  <a:pt x="89060" y="83726"/>
                  <a:pt x="83705" y="89059"/>
                  <a:pt x="83555" y="167431"/>
                </a:cubicBezTo>
                <a:cubicBezTo>
                  <a:pt x="83705" y="89059"/>
                  <a:pt x="78372" y="83705"/>
                  <a:pt x="0" y="83554"/>
                </a:cubicBezTo>
                <a:cubicBezTo>
                  <a:pt x="78372" y="83705"/>
                  <a:pt x="83727" y="78372"/>
                  <a:pt x="83877" y="0"/>
                </a:cubicBezTo>
                <a:cubicBezTo>
                  <a:pt x="83727" y="78372"/>
                  <a:pt x="89060" y="83726"/>
                  <a:pt x="167432" y="83877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2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72E6646-E869-D850-DC97-A5918C5A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75100" y="3554040"/>
            <a:ext cx="474373" cy="548049"/>
          </a:xfrm>
          <a:custGeom>
            <a:avLst/>
            <a:gdLst>
              <a:gd name="connsiteX0" fmla="*/ 167432 w 167431"/>
              <a:gd name="connsiteY0" fmla="*/ 83877 h 167431"/>
              <a:gd name="connsiteX1" fmla="*/ 83555 w 167431"/>
              <a:gd name="connsiteY1" fmla="*/ 167431 h 167431"/>
              <a:gd name="connsiteX2" fmla="*/ 0 w 167431"/>
              <a:gd name="connsiteY2" fmla="*/ 83554 h 167431"/>
              <a:gd name="connsiteX3" fmla="*/ 83877 w 167431"/>
              <a:gd name="connsiteY3" fmla="*/ 0 h 167431"/>
              <a:gd name="connsiteX4" fmla="*/ 167432 w 167431"/>
              <a:gd name="connsiteY4" fmla="*/ 83877 h 16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431" h="167431">
                <a:moveTo>
                  <a:pt x="167432" y="83877"/>
                </a:moveTo>
                <a:cubicBezTo>
                  <a:pt x="89060" y="83726"/>
                  <a:pt x="83705" y="89059"/>
                  <a:pt x="83555" y="167431"/>
                </a:cubicBezTo>
                <a:cubicBezTo>
                  <a:pt x="83705" y="89059"/>
                  <a:pt x="78372" y="83705"/>
                  <a:pt x="0" y="83554"/>
                </a:cubicBezTo>
                <a:cubicBezTo>
                  <a:pt x="78372" y="83705"/>
                  <a:pt x="83727" y="78372"/>
                  <a:pt x="83877" y="0"/>
                </a:cubicBezTo>
                <a:cubicBezTo>
                  <a:pt x="83727" y="78372"/>
                  <a:pt x="89060" y="83726"/>
                  <a:pt x="167432" y="83877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2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594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Char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4623498-3983-1C01-FBF4-DC6AA83FE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"/>
            <a:ext cx="12192000" cy="17055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ABDA9DA7-3305-7C3B-7F12-52779289A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24958" b="20802"/>
          <a:stretch/>
        </p:blipFill>
        <p:spPr>
          <a:xfrm rot="16200000">
            <a:off x="9321852" y="-693689"/>
            <a:ext cx="2176466" cy="35638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7566" y="1"/>
            <a:ext cx="7842884" cy="1705585"/>
          </a:xfr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E4A8B9-E7E2-490B-75BB-0F078A94C9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566" y="2721428"/>
            <a:ext cx="5188584" cy="319915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hart Placeholder 9">
            <a:extLst>
              <a:ext uri="{FF2B5EF4-FFF2-40B4-BE49-F238E27FC236}">
                <a16:creationId xmlns:a16="http://schemas.microsoft.com/office/drawing/2014/main" id="{DC7281FF-5356-4E9D-4645-025ADF2A31D3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510070" y="2285999"/>
            <a:ext cx="4745038" cy="3634581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383D02D1-AA7A-5BA4-7FF7-D254ABEDA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356350"/>
            <a:ext cx="3200400" cy="365125"/>
          </a:xfrm>
        </p:spPr>
        <p:txBody>
          <a:bodyPr/>
          <a:lstStyle>
            <a:lvl1pPr algn="l">
              <a:defRPr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F4F8F925-B4AF-CA32-DCBD-F5B45E579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200400" cy="365125"/>
          </a:xfrm>
        </p:spPr>
        <p:txBody>
          <a:bodyPr/>
          <a:lstStyle>
            <a:lvl1pPr>
              <a:defRPr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235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mage and Content 1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FDAD77D-8878-C456-EE69-09CB554638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1" cy="6858000"/>
          </a:xfrm>
          <a:prstGeom prst="rect">
            <a:avLst/>
          </a:prstGeom>
          <a:solidFill>
            <a:schemeClr val="accent3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4723" y="427842"/>
            <a:ext cx="4893375" cy="190260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cap="all" spc="150" baseline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D3322F1-43FC-616B-265A-56F5C591ED3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4200" y="615950"/>
            <a:ext cx="5130800" cy="5740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4E02335A-0E01-E297-5DAA-6C5EF587C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356350"/>
            <a:ext cx="3200400" cy="365125"/>
          </a:xfrm>
        </p:spPr>
        <p:txBody>
          <a:bodyPr/>
          <a:lstStyle>
            <a:lvl1pPr algn="l">
              <a:defRPr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E0D25-679E-939F-E036-3A6F1A1F86C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804722" y="2576302"/>
            <a:ext cx="4893377" cy="3787298"/>
          </a:xfrm>
        </p:spPr>
        <p:txBody>
          <a:bodyPr>
            <a:normAutofit/>
          </a:bodyPr>
          <a:lstStyle>
            <a:lvl1pPr marL="283464" indent="-283464"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0439BDD9-5043-37BF-F37B-76DBE6E45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200400" cy="365125"/>
          </a:xfrm>
        </p:spPr>
        <p:txBody>
          <a:bodyPr/>
          <a:lstStyle>
            <a:lvl1pPr>
              <a:defRPr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050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3A42F3D-2FF6-5956-7AC9-D66BF7919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"/>
            <a:ext cx="12192000" cy="1705586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53CAAAD-1A9D-5E43-B2BA-03A5787B0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20679" b="5726"/>
          <a:stretch/>
        </p:blipFill>
        <p:spPr>
          <a:xfrm rot="16200000">
            <a:off x="9283061" y="-672462"/>
            <a:ext cx="2236482" cy="358140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B5486237-3FB0-DA6F-A29E-8CAEF910E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0"/>
            <a:ext cx="7694612" cy="1705586"/>
          </a:xfrm>
        </p:spPr>
        <p:txBody>
          <a:bodyPr anchor="ctr">
            <a:normAutofit/>
          </a:bodyPr>
          <a:lstStyle>
            <a:lvl1pPr>
              <a:defRPr lang="en-US" sz="32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444085"/>
            <a:ext cx="5157787" cy="3609410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18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 sz="1800">
                <a:solidFill>
                  <a:schemeClr val="tx1"/>
                </a:solidFill>
              </a:defRPr>
            </a:lvl2pPr>
            <a:lvl3pPr>
              <a:spcAft>
                <a:spcPts val="600"/>
              </a:spcAft>
              <a:defRPr sz="1800"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444085"/>
            <a:ext cx="5183188" cy="3609410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18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 sz="1800">
                <a:solidFill>
                  <a:schemeClr val="tx1"/>
                </a:solidFill>
              </a:defRPr>
            </a:lvl2pPr>
            <a:lvl3pPr>
              <a:spcAft>
                <a:spcPts val="600"/>
              </a:spcAft>
              <a:defRPr sz="1800"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CBE7E2DE-9C3B-4B12-1E93-600CE3C0E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356350"/>
            <a:ext cx="3200400" cy="365125"/>
          </a:xfrm>
        </p:spPr>
        <p:txBody>
          <a:bodyPr/>
          <a:lstStyle>
            <a:lvl1pPr algn="l">
              <a:defRPr>
                <a:solidFill>
                  <a:schemeClr val="accent4">
                    <a:lumMod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7FBB48F9-55C0-40D1-84F1-A3C2A244F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200400" cy="365125"/>
          </a:xfrm>
        </p:spPr>
        <p:txBody>
          <a:bodyPr/>
          <a:lstStyle>
            <a:lvl1pPr>
              <a:defRPr>
                <a:solidFill>
                  <a:schemeClr val="accent4">
                    <a:lumMod val="25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4623498-3983-1C01-FBF4-DC6AA83FE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"/>
            <a:ext cx="12192000" cy="17055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ABDA9DA7-3305-7C3B-7F12-52779289A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24958" b="20802"/>
          <a:stretch/>
        </p:blipFill>
        <p:spPr>
          <a:xfrm rot="16200000">
            <a:off x="9321852" y="-693689"/>
            <a:ext cx="2176466" cy="35638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7566" y="1"/>
            <a:ext cx="7861934" cy="1705585"/>
          </a:xfr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Click to add title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FA77A35F-F7BF-9440-32B6-BE2993F23B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566" y="2721428"/>
            <a:ext cx="2743834" cy="319915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able Placeholder 7">
            <a:extLst>
              <a:ext uri="{FF2B5EF4-FFF2-40B4-BE49-F238E27FC236}">
                <a16:creationId xmlns:a16="http://schemas.microsoft.com/office/drawing/2014/main" id="{047F7D94-5454-E1F4-BD4E-B207EE2DBE53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3879850" y="2720975"/>
            <a:ext cx="7473950" cy="31988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383D02D1-AA7A-5BA4-7FF7-D254ABEDA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356350"/>
            <a:ext cx="3200400" cy="365125"/>
          </a:xfrm>
        </p:spPr>
        <p:txBody>
          <a:bodyPr/>
          <a:lstStyle>
            <a:lvl1pPr algn="l">
              <a:defRPr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F4F8F925-B4AF-CA32-DCBD-F5B45E579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200400" cy="365125"/>
          </a:xfrm>
        </p:spPr>
        <p:txBody>
          <a:bodyPr/>
          <a:lstStyle>
            <a:lvl1pPr>
              <a:defRPr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725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2" r:id="rId3"/>
    <p:sldLayoutId id="2147483656" r:id="rId4"/>
    <p:sldLayoutId id="2147483671" r:id="rId5"/>
    <p:sldLayoutId id="2147483662" r:id="rId6"/>
    <p:sldLayoutId id="2147483663" r:id="rId7"/>
    <p:sldLayoutId id="2147483653" r:id="rId8"/>
    <p:sldLayoutId id="2147483668" r:id="rId9"/>
    <p:sldLayoutId id="2147483661" r:id="rId10"/>
    <p:sldLayoutId id="2147483673" r:id="rId11"/>
    <p:sldLayoutId id="2147483670" r:id="rId12"/>
    <p:sldLayoutId id="2147483664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6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10.xml" /><Relationship Id="rId4" Type="http://schemas.openxmlformats.org/officeDocument/2006/relationships/image" Target="../media/image16.png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bca2401111033018lngovernmentcollege.github.io/My-profile-/" TargetMode="External" /><Relationship Id="rId1" Type="http://schemas.openxmlformats.org/officeDocument/2006/relationships/slideLayout" Target="../slideLayouts/slideLayout10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0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0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0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0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0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9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0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95637" y="-1488225"/>
            <a:ext cx="5800725" cy="3894923"/>
          </a:xfrm>
        </p:spPr>
        <p:txBody>
          <a:bodyPr>
            <a:normAutofit/>
          </a:bodyPr>
          <a:lstStyle/>
          <a:p>
            <a:r>
              <a:rPr lang="en-US" sz="3200" dirty="0"/>
              <a:t>Digital portfolio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4907D5-590B-65A9-F043-F101869CD340}"/>
              </a:ext>
            </a:extLst>
          </p:cNvPr>
          <p:cNvSpPr txBox="1"/>
          <p:nvPr/>
        </p:nvSpPr>
        <p:spPr>
          <a:xfrm>
            <a:off x="4041058" y="2182761"/>
            <a:ext cx="40607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 NAME : KEERTHANA.G</a:t>
            </a:r>
          </a:p>
          <a:p>
            <a:endParaRPr lang="en-US" dirty="0"/>
          </a:p>
          <a:p>
            <a:r>
              <a:rPr lang="en-US" dirty="0"/>
              <a:t>REGISTER NO AND NMID : asunm1112401111033018</a:t>
            </a:r>
          </a:p>
          <a:p>
            <a:endParaRPr lang="en-US" dirty="0"/>
          </a:p>
          <a:p>
            <a:r>
              <a:rPr lang="en-US" dirty="0"/>
              <a:t>DEPARTMENT : BCA</a:t>
            </a:r>
          </a:p>
          <a:p>
            <a:endParaRPr lang="en-US" dirty="0"/>
          </a:p>
          <a:p>
            <a:r>
              <a:rPr lang="en-US" dirty="0"/>
              <a:t>COLLEGE : L.N.GOVERNMENT COLLEGE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FD6905-BDDE-BBD2-BB0D-394BD7F73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 AND  SCREENSHOTS</a:t>
            </a:r>
            <a:br>
              <a:rPr lang="en-IN" dirty="0"/>
            </a:b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E39AA3F-C40A-4A69-BB3E-3ADA8135FCC2}"/>
              </a:ext>
            </a:extLst>
          </p:cNvPr>
          <p:cNvPicPr>
            <a:picLocks noGrp="1" noChangeAspect="1"/>
          </p:cNvPicPr>
          <p:nvPr>
            <p:ph type="tbl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85" y="1139570"/>
            <a:ext cx="5942097" cy="3157127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D971A5A-43A6-D2F3-47E4-7A202481736C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349" y="2049463"/>
            <a:ext cx="5183187" cy="3019425"/>
          </a:xfrm>
        </p:spPr>
      </p:pic>
    </p:spTree>
    <p:extLst>
      <p:ext uri="{BB962C8B-B14F-4D97-AF65-F5344CB8AC3E}">
        <p14:creationId xmlns:p14="http://schemas.microsoft.com/office/powerpoint/2010/main" val="3103683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57CA4-84BE-9E1E-6AD8-95F76563E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link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302071-D656-24CC-BD07-F44ED6089B34}"/>
              </a:ext>
            </a:extLst>
          </p:cNvPr>
          <p:cNvSpPr txBox="1"/>
          <p:nvPr/>
        </p:nvSpPr>
        <p:spPr>
          <a:xfrm>
            <a:off x="1602658" y="2192594"/>
            <a:ext cx="8622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hlinkClick r:id="rId2"/>
              </a:rPr>
              <a:t>https://bca2401111033018lngovernmentcollege.github.io/My-profile-/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89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1DC51-943B-4582-76B2-3B664548E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3E9CBD-C241-7993-46E0-B729CBFCEF2C}"/>
              </a:ext>
            </a:extLst>
          </p:cNvPr>
          <p:cNvSpPr txBox="1"/>
          <p:nvPr/>
        </p:nvSpPr>
        <p:spPr>
          <a:xfrm>
            <a:off x="491613" y="1828800"/>
            <a:ext cx="10834723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i="1" dirty="0"/>
              <a:t>• A digital portfolio is a modern replacement for traditional resumes. </a:t>
            </a:r>
          </a:p>
          <a:p>
            <a:r>
              <a:rPr lang="en-IN" sz="2000" i="1" dirty="0"/>
              <a:t>• It provides an interactive and professional identity. </a:t>
            </a:r>
          </a:p>
          <a:p>
            <a:r>
              <a:rPr lang="en-IN" sz="2000" i="1" dirty="0"/>
              <a:t>• The project demonstrates knowledge of HTML, CSS, and JavaScript.</a:t>
            </a:r>
          </a:p>
          <a:p>
            <a:r>
              <a:rPr lang="en-IN" sz="2000" i="1" dirty="0"/>
              <a:t> • It shows the ability to design and develop responsive websites. </a:t>
            </a:r>
          </a:p>
          <a:p>
            <a:r>
              <a:rPr lang="en-IN" sz="2000" i="1" dirty="0"/>
              <a:t>• The portfolio highlights achievements, skills, and real-world projects</a:t>
            </a:r>
          </a:p>
          <a:p>
            <a:r>
              <a:rPr lang="en-IN" sz="2000" i="1" dirty="0"/>
              <a:t> • It is useful for students, job seekers, freelancers, and professionals. </a:t>
            </a:r>
          </a:p>
          <a:p>
            <a:r>
              <a:rPr lang="en-IN" sz="2000" i="1" dirty="0"/>
              <a:t>• Recruiters and clients gain confidence by seeing actual work samples. </a:t>
            </a:r>
          </a:p>
          <a:p>
            <a:r>
              <a:rPr lang="en-IN" sz="2000" i="1" dirty="0"/>
              <a:t>• The portfolio boosts career opportunities and academic visibility.</a:t>
            </a:r>
          </a:p>
          <a:p>
            <a:r>
              <a:rPr lang="en-IN" sz="2000" i="1" dirty="0"/>
              <a:t> • It leaves a lasting positive impression on potential employers. </a:t>
            </a:r>
          </a:p>
          <a:p>
            <a:r>
              <a:rPr lang="en-IN" sz="2000" i="1" dirty="0"/>
              <a:t>• In conclusion, a digital portfolio is a gateway to success in the digital 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249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81EB5-4CD8-ECC2-5E9B-AE6EC3DB43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18760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5662A21-957C-67F6-EA74-19CAC0315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title</a:t>
            </a:r>
          </a:p>
        </p:txBody>
      </p:sp>
      <p:pic>
        <p:nvPicPr>
          <p:cNvPr id="16" name="Picture Placeholder 15" descr="A palm tree with stars and a blue background">
            <a:extLst>
              <a:ext uri="{FF2B5EF4-FFF2-40B4-BE49-F238E27FC236}">
                <a16:creationId xmlns:a16="http://schemas.microsoft.com/office/drawing/2014/main" id="{E19DD59C-F370-2E9A-C3EA-007B712D71A6}"/>
              </a:ext>
            </a:extLst>
          </p:cNvPr>
          <p:cNvPicPr>
            <a:picLocks noGrp="1" noChangeAspect="1"/>
          </p:cNvPicPr>
          <p:nvPr>
            <p:ph type="tbl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69222" y="97350"/>
            <a:ext cx="2588214" cy="374015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785C3E-C516-A93B-9A2B-B99D943F4E9A}"/>
              </a:ext>
            </a:extLst>
          </p:cNvPr>
          <p:cNvSpPr txBox="1"/>
          <p:nvPr/>
        </p:nvSpPr>
        <p:spPr>
          <a:xfrm>
            <a:off x="4218039" y="1494503"/>
            <a:ext cx="68432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Digital portfolio using front end web development</a:t>
            </a: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A140539-F5E4-11D3-50F5-A8E4CCDF0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41" name="Picture Placeholder 40" descr="A bird in flight with its mouth open">
            <a:extLst>
              <a:ext uri="{FF2B5EF4-FFF2-40B4-BE49-F238E27FC236}">
                <a16:creationId xmlns:a16="http://schemas.microsoft.com/office/drawing/2014/main" id="{3132F8A9-F8DA-A06E-E1D5-95F961335E74}"/>
              </a:ext>
            </a:extLst>
          </p:cNvPr>
          <p:cNvPicPr>
            <a:picLocks noGrp="1" noChangeAspect="1"/>
          </p:cNvPicPr>
          <p:nvPr>
            <p:ph type="tbl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8581359" y="559467"/>
            <a:ext cx="3072070" cy="374015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EC1C82-B890-62DE-ABDF-7B9C443C54AE}"/>
              </a:ext>
            </a:extLst>
          </p:cNvPr>
          <p:cNvSpPr txBox="1"/>
          <p:nvPr/>
        </p:nvSpPr>
        <p:spPr>
          <a:xfrm>
            <a:off x="1089179" y="1437295"/>
            <a:ext cx="749218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IN" dirty="0"/>
            </a:br>
            <a:r>
              <a:rPr lang="en-IN" sz="2400" i="1" dirty="0"/>
              <a:t>1.Problem  Statement</a:t>
            </a:r>
            <a:br>
              <a:rPr lang="en-IN" sz="2400" i="1" dirty="0"/>
            </a:br>
            <a:r>
              <a:rPr lang="en-IN" sz="2400" i="1" dirty="0"/>
              <a:t> 2.Project   Overview</a:t>
            </a:r>
            <a:br>
              <a:rPr lang="en-IN" sz="2400" i="1" dirty="0"/>
            </a:br>
            <a:r>
              <a:rPr lang="en-IN" sz="2400" i="1" dirty="0"/>
              <a:t> 3.End   Users </a:t>
            </a:r>
            <a:br>
              <a:rPr lang="en-IN" sz="2400" i="1" dirty="0"/>
            </a:br>
            <a:r>
              <a:rPr lang="en-IN" sz="2400" i="1" dirty="0"/>
              <a:t>4.Tools  and    Technologies </a:t>
            </a:r>
            <a:br>
              <a:rPr lang="en-IN" sz="2400" i="1" dirty="0"/>
            </a:br>
            <a:r>
              <a:rPr lang="en-IN" sz="2400" i="1" dirty="0"/>
              <a:t>5.Portfolio  design   and   Layout  </a:t>
            </a:r>
            <a:br>
              <a:rPr lang="en-IN" sz="2400" i="1" dirty="0"/>
            </a:br>
            <a:r>
              <a:rPr lang="en-IN" sz="2400" i="1" dirty="0"/>
              <a:t>6.Features  and   Functionality</a:t>
            </a:r>
            <a:br>
              <a:rPr lang="en-IN" sz="2400" i="1" dirty="0"/>
            </a:br>
            <a:r>
              <a:rPr lang="en-IN" sz="2400" i="1" dirty="0"/>
              <a:t> 7.Results  and   Screenshots</a:t>
            </a:r>
            <a:br>
              <a:rPr lang="en-IN" sz="2400" i="1" dirty="0"/>
            </a:br>
            <a:r>
              <a:rPr lang="en-IN" sz="2400" i="1" dirty="0"/>
              <a:t> 8.Conclusion </a:t>
            </a:r>
            <a:br>
              <a:rPr lang="en-IN" sz="2400" i="1" dirty="0"/>
            </a:br>
            <a:r>
              <a:rPr lang="en-IN" sz="2400" i="1" dirty="0"/>
              <a:t>9.Github   Link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044" y="34102"/>
            <a:ext cx="10460672" cy="1705586"/>
          </a:xfrm>
        </p:spPr>
        <p:txBody>
          <a:bodyPr>
            <a:normAutofit/>
          </a:bodyPr>
          <a:lstStyle/>
          <a:p>
            <a:r>
              <a:rPr lang="en-US" sz="6000" dirty="0"/>
              <a:t>PROJECT</a:t>
            </a:r>
          </a:p>
        </p:txBody>
      </p:sp>
      <p:pic>
        <p:nvPicPr>
          <p:cNvPr id="20" name="Picture Placeholder 19" descr="A bird standing under a tree">
            <a:extLst>
              <a:ext uri="{FF2B5EF4-FFF2-40B4-BE49-F238E27FC236}">
                <a16:creationId xmlns:a16="http://schemas.microsoft.com/office/drawing/2014/main" id="{64EB90FD-A225-D6FC-AC76-B47E479EC8FD}"/>
              </a:ext>
            </a:extLst>
          </p:cNvPr>
          <p:cNvPicPr>
            <a:picLocks noGrp="1" noChangeAspect="1"/>
          </p:cNvPicPr>
          <p:nvPr>
            <p:ph type="tbl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441921" y="2112963"/>
            <a:ext cx="3308157" cy="374015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2B8512-0B95-90B5-18E4-117CFDE3F3AE}"/>
              </a:ext>
            </a:extLst>
          </p:cNvPr>
          <p:cNvSpPr txBox="1"/>
          <p:nvPr/>
        </p:nvSpPr>
        <p:spPr>
          <a:xfrm>
            <a:off x="688258" y="1907457"/>
            <a:ext cx="1113011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In today’s world, traditional resumes and CVs are no longer enough.</a:t>
            </a:r>
          </a:p>
          <a:p>
            <a:r>
              <a:rPr lang="en-IN" sz="2400" b="1" dirty="0"/>
              <a:t>Recruiters and clients want to see real work and practical </a:t>
            </a:r>
            <a:r>
              <a:rPr lang="en-IN" sz="2400" b="1" dirty="0" err="1"/>
              <a:t>applications.Students</a:t>
            </a:r>
            <a:r>
              <a:rPr lang="en-IN" sz="2400" b="1" dirty="0"/>
              <a:t> often struggle to present academic projects in a professional </a:t>
            </a:r>
            <a:r>
              <a:rPr lang="en-IN" sz="2400" b="1" dirty="0" err="1"/>
              <a:t>format.Job</a:t>
            </a:r>
            <a:r>
              <a:rPr lang="en-IN" sz="2400" b="1" dirty="0"/>
              <a:t> seekers need a platform that goes beyond plain text </a:t>
            </a:r>
            <a:r>
              <a:rPr lang="en-IN" sz="2400" b="1" dirty="0" err="1"/>
              <a:t>documents.Many</a:t>
            </a:r>
            <a:r>
              <a:rPr lang="en-IN" sz="2400" b="1" dirty="0"/>
              <a:t> professionals lack a central place to highlight their skills and </a:t>
            </a:r>
            <a:r>
              <a:rPr lang="en-IN" sz="2400" b="1" dirty="0" err="1"/>
              <a:t>experience.A</a:t>
            </a:r>
            <a:r>
              <a:rPr lang="en-IN" sz="2400" b="1" dirty="0"/>
              <a:t> digital portfolio solves this gap by combining resumes, projects, and skills in one </a:t>
            </a:r>
            <a:r>
              <a:rPr lang="en-IN" sz="2400" b="1" dirty="0" err="1"/>
              <a:t>place.It</a:t>
            </a:r>
            <a:r>
              <a:rPr lang="en-IN" sz="2400" b="1" dirty="0"/>
              <a:t> also offers interactivity with visuals, animations, and structured </a:t>
            </a:r>
            <a:r>
              <a:rPr lang="en-IN" sz="2400" b="1" dirty="0" err="1"/>
              <a:t>content.Without</a:t>
            </a:r>
            <a:r>
              <a:rPr lang="en-IN" sz="2400" b="1" dirty="0"/>
              <a:t> a portfolio, opportunities may be lost due to weak first </a:t>
            </a:r>
            <a:r>
              <a:rPr lang="en-IN" sz="2400" b="1" dirty="0" err="1"/>
              <a:t>impressions.A</a:t>
            </a:r>
            <a:r>
              <a:rPr lang="en-IN" sz="2400" b="1" dirty="0"/>
              <a:t> modern portfolio can act as a digital identity card in academic and career growth.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B9558B-80EA-86DC-BD86-8C1C17852F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5E7005-147C-0733-7C6C-4A5F9E54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PROJECT OVERVIEW</a:t>
            </a:r>
          </a:p>
        </p:txBody>
      </p:sp>
      <p:pic>
        <p:nvPicPr>
          <p:cNvPr id="17" name="Picture Placeholder 16" descr="A peacock">
            <a:extLst>
              <a:ext uri="{FF2B5EF4-FFF2-40B4-BE49-F238E27FC236}">
                <a16:creationId xmlns:a16="http://schemas.microsoft.com/office/drawing/2014/main" id="{C1971592-546D-CB28-F208-FF9AF1B7FF1A}"/>
              </a:ext>
            </a:extLst>
          </p:cNvPr>
          <p:cNvPicPr>
            <a:picLocks noGrp="1" noChangeAspect="1"/>
          </p:cNvPicPr>
          <p:nvPr>
            <p:ph type="tbl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455530" y="2112963"/>
            <a:ext cx="3280939" cy="37401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39A29B-6D63-F867-A863-7B467516E2A6}"/>
              </a:ext>
            </a:extLst>
          </p:cNvPr>
          <p:cNvSpPr txBox="1"/>
          <p:nvPr/>
        </p:nvSpPr>
        <p:spPr>
          <a:xfrm>
            <a:off x="865664" y="1744579"/>
            <a:ext cx="1172005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/>
              <a:t>This project is about creating a student digital portfolio website.</a:t>
            </a:r>
          </a:p>
          <a:p>
            <a:r>
              <a:rPr lang="en-IN" sz="2000" b="1" dirty="0"/>
              <a:t>2. The portfolio is a professional, structured, and interactive website</a:t>
            </a:r>
          </a:p>
          <a:p>
            <a:r>
              <a:rPr lang="en-IN" sz="2000" b="1" dirty="0"/>
              <a:t> 3. It begins with a Home section, giving an introduction and call-to-action</a:t>
            </a:r>
          </a:p>
          <a:p>
            <a:r>
              <a:rPr lang="en-IN" sz="2000" b="1" dirty="0"/>
              <a:t> 4. The About section highlights career goals, personal details, and passions</a:t>
            </a:r>
          </a:p>
          <a:p>
            <a:r>
              <a:rPr lang="en-IN" sz="2000" b="1" dirty="0"/>
              <a:t> 5. The Skills section lists technical abilities like HTML, CSS, JavaScript, and </a:t>
            </a:r>
          </a:p>
          <a:p>
            <a:r>
              <a:rPr lang="en-IN" sz="2000" b="1" dirty="0"/>
              <a:t>Python.</a:t>
            </a:r>
          </a:p>
          <a:p>
            <a:r>
              <a:rPr lang="en-IN" sz="2000" b="1" dirty="0"/>
              <a:t> 6. The Projects section showcases practical works such as AI </a:t>
            </a:r>
          </a:p>
          <a:p>
            <a:r>
              <a:rPr lang="en-IN" sz="2000" b="1" dirty="0"/>
              <a:t>chatbots, web apps, and designs.</a:t>
            </a:r>
          </a:p>
          <a:p>
            <a:r>
              <a:rPr lang="en-IN" sz="2000" b="1" dirty="0"/>
              <a:t> 7. Each project is displayed in attractive cards with hover</a:t>
            </a:r>
          </a:p>
          <a:p>
            <a:r>
              <a:rPr lang="en-IN" sz="2000" b="1" dirty="0"/>
              <a:t> effects for visual appeal</a:t>
            </a:r>
          </a:p>
          <a:p>
            <a:r>
              <a:rPr lang="en-IN" sz="2000" b="1" dirty="0"/>
              <a:t> 8. . The Contact section provides a form, email links,</a:t>
            </a:r>
          </a:p>
          <a:p>
            <a:r>
              <a:rPr lang="en-IN" sz="2000" b="1" dirty="0"/>
              <a:t> and social </a:t>
            </a:r>
            <a:r>
              <a:rPr lang="en-IN" sz="2000" b="1" dirty="0" err="1"/>
              <a:t>profiles.The</a:t>
            </a:r>
            <a:r>
              <a:rPr lang="en-IN" sz="2000" b="1" dirty="0"/>
              <a:t> website is fully responsive,</a:t>
            </a:r>
          </a:p>
          <a:p>
            <a:r>
              <a:rPr lang="en-IN" sz="2000" b="1" dirty="0"/>
              <a:t> working smoothly on mobile and </a:t>
            </a:r>
            <a:r>
              <a:rPr lang="en-IN" sz="2000" b="1" dirty="0" err="1"/>
              <a:t>desktop.It</a:t>
            </a:r>
            <a:r>
              <a:rPr lang="en-IN" sz="2000" b="1" dirty="0"/>
              <a:t> acts as a professional</a:t>
            </a:r>
          </a:p>
          <a:p>
            <a:r>
              <a:rPr lang="en-IN" sz="2000" b="1" dirty="0"/>
              <a:t> digital identity, leaving a strong impression on recruiters and collaborators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86051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BBE8109-EEEB-60AE-E8BA-5F2FC7DB5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THE END USERS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085E12-43BD-E207-7D9B-9CEEA55F4742}"/>
              </a:ext>
            </a:extLst>
          </p:cNvPr>
          <p:cNvSpPr txBox="1"/>
          <p:nvPr/>
        </p:nvSpPr>
        <p:spPr>
          <a:xfrm>
            <a:off x="147484" y="1445342"/>
            <a:ext cx="11926529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The portfolio is designed for a wide range of users.</a:t>
            </a:r>
          </a:p>
          <a:p>
            <a:r>
              <a:rPr lang="en-I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• Students can use it to showcase academic projects, resumes, and skills. </a:t>
            </a:r>
          </a:p>
          <a:p>
            <a:r>
              <a:rPr lang="en-I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• Job seekers can share their portfolio links directly with recruiters </a:t>
            </a:r>
          </a:p>
          <a:p>
            <a:r>
              <a:rPr lang="en-I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• Instead of long attachments, recruiters can see work live on a website</a:t>
            </a:r>
          </a:p>
          <a:p>
            <a:r>
              <a:rPr lang="en-I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• Freelancers can show completed projects to attract clients. </a:t>
            </a:r>
          </a:p>
          <a:p>
            <a:r>
              <a:rPr lang="en-I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• It acts as a project gallery, demonstrating creativity and </a:t>
            </a:r>
            <a:r>
              <a:rPr lang="en-IN" sz="24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professionalism.Professionals</a:t>
            </a:r>
            <a:r>
              <a:rPr lang="en-I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can highlight experience, skills, and achievements </a:t>
            </a:r>
          </a:p>
          <a:p>
            <a:r>
              <a:rPr lang="en-I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• It helps in building a personal brand for long-term growth </a:t>
            </a:r>
          </a:p>
          <a:p>
            <a:r>
              <a:rPr lang="en-I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• End users gain a platform that makes them stand out in competition. </a:t>
            </a:r>
          </a:p>
          <a:p>
            <a:r>
              <a:rPr lang="en-I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• The portfolio is useful for career, academic, and freelancing opportunities</a:t>
            </a:r>
          </a:p>
          <a:p>
            <a:r>
              <a:rPr lang="en-I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• It ensures visibility and accessibility anytime, anywhere.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498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TOOLS AND TECHNIQUES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59D257-D43D-CCA1-50CB-02405A7855E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1445" y="2035278"/>
            <a:ext cx="10667999" cy="44048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i="1" dirty="0"/>
              <a:t>• The portfolio is built using core web development tools.</a:t>
            </a:r>
          </a:p>
          <a:p>
            <a:pPr marL="0" indent="0">
              <a:buNone/>
            </a:pPr>
            <a:r>
              <a:rPr lang="en-IN" sz="2000" b="1" i="1" dirty="0"/>
              <a:t> • HTML provides the structure of pages and sections.  </a:t>
            </a:r>
          </a:p>
          <a:p>
            <a:pPr marL="0" indent="0">
              <a:buNone/>
            </a:pPr>
            <a:r>
              <a:rPr lang="en-IN" sz="2000" b="1" i="1" dirty="0"/>
              <a:t>• CSS adds styling, </a:t>
            </a:r>
            <a:r>
              <a:rPr lang="en-IN" sz="2000" b="1" i="1" dirty="0" err="1"/>
              <a:t>colors</a:t>
            </a:r>
            <a:r>
              <a:rPr lang="en-IN" sz="2000" b="1" i="1" dirty="0"/>
              <a:t>, layouts, and responsiveness for all devices. </a:t>
            </a:r>
          </a:p>
          <a:p>
            <a:pPr marL="0" indent="0">
              <a:buNone/>
            </a:pPr>
            <a:r>
              <a:rPr lang="en-IN" sz="2000" b="1" i="1" dirty="0"/>
              <a:t>• JavaScript ensures interactivity such as navigation, animations, and form validation.</a:t>
            </a:r>
          </a:p>
          <a:p>
            <a:pPr marL="0" indent="0">
              <a:buNone/>
            </a:pPr>
            <a:r>
              <a:rPr lang="en-IN" sz="2000" b="1" i="1" dirty="0"/>
              <a:t> • The project uses modern coding practices for better performance.</a:t>
            </a:r>
          </a:p>
          <a:p>
            <a:pPr marL="0" indent="0">
              <a:buNone/>
            </a:pPr>
            <a:r>
              <a:rPr lang="en-IN" sz="2000" b="1" i="1" dirty="0"/>
              <a:t>• Code editors like VS Code and CodePen were used for development.</a:t>
            </a:r>
          </a:p>
          <a:p>
            <a:pPr marL="0" indent="0">
              <a:buNone/>
            </a:pPr>
            <a:r>
              <a:rPr lang="en-IN" sz="2000" b="1" i="1" dirty="0"/>
              <a:t>• The portfolio is hosted on GitHub Pages / Netlify, making it globally accessible.</a:t>
            </a:r>
          </a:p>
          <a:p>
            <a:pPr marL="0" indent="0">
              <a:buNone/>
            </a:pPr>
            <a:r>
              <a:rPr lang="en-IN" sz="2000" b="1" i="1" dirty="0"/>
              <a:t>• Responsive techniques ensure it works on mobiles, tablets, and desktops. </a:t>
            </a:r>
          </a:p>
          <a:p>
            <a:pPr marL="0" indent="0">
              <a:buNone/>
            </a:pPr>
            <a:r>
              <a:rPr lang="en-IN" sz="2000" b="1" i="1" dirty="0"/>
              <a:t>• Hover effects, smooth scrolling, and animations improve user experience. </a:t>
            </a:r>
          </a:p>
          <a:p>
            <a:pPr marL="0" indent="0">
              <a:buNone/>
            </a:pPr>
            <a:r>
              <a:rPr lang="en-IN" sz="2000" b="1" i="1" dirty="0"/>
              <a:t>• Together, these tools create a functional, attractive, and professional portfolio </a:t>
            </a:r>
            <a:endParaRPr lang="en-US" sz="2000" b="1" i="1" dirty="0"/>
          </a:p>
          <a:p>
            <a:endParaRPr lang="en-US" dirty="0"/>
          </a:p>
        </p:txBody>
      </p:sp>
      <p:pic>
        <p:nvPicPr>
          <p:cNvPr id="14" name="Picture Placeholder 13" descr="A bird standing next to a tree">
            <a:extLst>
              <a:ext uri="{FF2B5EF4-FFF2-40B4-BE49-F238E27FC236}">
                <a16:creationId xmlns:a16="http://schemas.microsoft.com/office/drawing/2014/main" id="{160B662C-5B46-59E4-28E5-00C2493AF63A}"/>
              </a:ext>
            </a:extLst>
          </p:cNvPr>
          <p:cNvPicPr>
            <a:picLocks noGrp="1" noChangeAspect="1"/>
          </p:cNvPicPr>
          <p:nvPr>
            <p:ph type="tbl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187376" y="2720975"/>
            <a:ext cx="2858898" cy="3198813"/>
          </a:xfrm>
        </p:spPr>
      </p:pic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PORTFOLIO DESIGN AND LAYOUT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ED0647-28F3-E1CA-BC6D-B148243591ED}"/>
              </a:ext>
            </a:extLst>
          </p:cNvPr>
          <p:cNvSpPr txBox="1"/>
          <p:nvPr/>
        </p:nvSpPr>
        <p:spPr>
          <a:xfrm>
            <a:off x="412955" y="1705586"/>
            <a:ext cx="1065816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• The design follows a clean and modern layout. </a:t>
            </a:r>
          </a:p>
          <a:p>
            <a:r>
              <a:rPr lang="en-IN" sz="2400" b="1" dirty="0"/>
              <a:t>• The Home section welcomes visitors with a professional intro.</a:t>
            </a:r>
          </a:p>
          <a:p>
            <a:r>
              <a:rPr lang="en-IN" sz="2400" b="1" dirty="0"/>
              <a:t> • The About section shares career goals, skills, and aspirations. •</a:t>
            </a:r>
          </a:p>
          <a:p>
            <a:r>
              <a:rPr lang="en-IN" sz="2400" b="1" dirty="0"/>
              <a:t> The Skills section lists technical knowledge and tools used. </a:t>
            </a:r>
          </a:p>
          <a:p>
            <a:r>
              <a:rPr lang="en-IN" sz="2400" b="1" dirty="0"/>
              <a:t>• The Projects section shows sample works with images and details.</a:t>
            </a:r>
          </a:p>
          <a:p>
            <a:r>
              <a:rPr lang="en-IN" sz="2400" b="1" dirty="0"/>
              <a:t> • Each project card includes titles, descriptions, and live demo links.</a:t>
            </a:r>
          </a:p>
          <a:p>
            <a:r>
              <a:rPr lang="en-IN" sz="2400" b="1" dirty="0"/>
              <a:t> • The Contact section provides a form and clickable links for communication. </a:t>
            </a:r>
          </a:p>
          <a:p>
            <a:r>
              <a:rPr lang="en-IN" sz="2400" b="1" dirty="0"/>
              <a:t>• The design is fully responsive, ensuring accessibility on any screen.</a:t>
            </a:r>
          </a:p>
          <a:p>
            <a:r>
              <a:rPr lang="en-IN" sz="2400" b="1" dirty="0"/>
              <a:t> • Smooth navigation allows visitors to reach sections easily. </a:t>
            </a:r>
          </a:p>
          <a:p>
            <a:r>
              <a:rPr lang="en-IN" sz="2400" b="1" dirty="0"/>
              <a:t>• The layout creates a balanced mix of professionalism and creativity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0FD24B-B7D2-2787-8C06-50028DBA9C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5B473C-D3D8-DEC6-7232-D8C5E4240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4562"/>
            <a:ext cx="6090613" cy="3276600"/>
          </a:xfrm>
        </p:spPr>
        <p:txBody>
          <a:bodyPr/>
          <a:lstStyle/>
          <a:p>
            <a:r>
              <a:rPr lang="en-IN" sz="4800" dirty="0"/>
              <a:t>FEATURES  AND  FUNCTIONALITY</a:t>
            </a:r>
            <a:endParaRPr lang="en-US" sz="4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703DA5-2BC3-6EB7-328A-8FA29F914F2D}"/>
              </a:ext>
            </a:extLst>
          </p:cNvPr>
          <p:cNvSpPr txBox="1"/>
          <p:nvPr/>
        </p:nvSpPr>
        <p:spPr>
          <a:xfrm>
            <a:off x="314632" y="1799303"/>
            <a:ext cx="1092363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2400" b="1" dirty="0"/>
              <a:t>The portfolio provides easy navigation with a clean interface.</a:t>
            </a:r>
          </a:p>
          <a:p>
            <a:pPr marL="342900" indent="-342900">
              <a:buAutoNum type="arabicPeriod"/>
            </a:pPr>
            <a:r>
              <a:rPr lang="en-IN" sz="2400" b="1" dirty="0"/>
              <a:t> Projects are displayed with visual appeal and animations </a:t>
            </a:r>
          </a:p>
          <a:p>
            <a:r>
              <a:rPr lang="en-IN" sz="2400" b="1" dirty="0"/>
              <a:t>3     It creates a memorable first impression for recruiters and clients                                  4.   Visitors can explore skills, projects, and achievements in one place.</a:t>
            </a:r>
          </a:p>
          <a:p>
            <a:r>
              <a:rPr lang="en-IN" sz="2400" b="1" dirty="0"/>
              <a:t> 5.  The website works on all devices, from laptops to smartphones.</a:t>
            </a:r>
          </a:p>
          <a:p>
            <a:r>
              <a:rPr lang="en-IN" sz="2400" b="1" dirty="0"/>
              <a:t> 6.  The contact form allows direct communication with potential employers. </a:t>
            </a:r>
          </a:p>
          <a:p>
            <a:r>
              <a:rPr lang="en-IN" sz="2400" b="1" dirty="0"/>
              <a:t>7.   It boosts professional credibility and builds trust with recruiters.</a:t>
            </a:r>
          </a:p>
          <a:p>
            <a:r>
              <a:rPr lang="en-IN" sz="2400" b="1" dirty="0"/>
              <a:t> 8.  Users can share their portfolio link on LinkedIn, email, and resumes. </a:t>
            </a:r>
          </a:p>
          <a:p>
            <a:r>
              <a:rPr lang="en-IN" sz="2400" b="1" dirty="0"/>
              <a:t>9.  The portfolio gives users a competitive advantage in applications.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61814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1">
      <a:dk1>
        <a:sysClr val="windowText" lastClr="000000"/>
      </a:dk1>
      <a:lt1>
        <a:sysClr val="window" lastClr="FFFFFF"/>
      </a:lt1>
      <a:dk2>
        <a:srgbClr val="A5B592"/>
      </a:dk2>
      <a:lt2>
        <a:srgbClr val="FEFAC9"/>
      </a:lt2>
      <a:accent1>
        <a:srgbClr val="C69E93"/>
      </a:accent1>
      <a:accent2>
        <a:srgbClr val="B7C4C1"/>
      </a:accent2>
      <a:accent3>
        <a:srgbClr val="7C8A8B"/>
      </a:accent3>
      <a:accent4>
        <a:srgbClr val="E2CDBC"/>
      </a:accent4>
      <a:accent5>
        <a:srgbClr val="959E89"/>
      </a:accent5>
      <a:accent6>
        <a:srgbClr val="545C6E"/>
      </a:accent6>
      <a:hlink>
        <a:srgbClr val="8E58B6"/>
      </a:hlink>
      <a:folHlink>
        <a:srgbClr val="7F6F6F"/>
      </a:folHlink>
    </a:clrScheme>
    <a:fontScheme name="Custom 76">
      <a:majorFont>
        <a:latin typeface="Goudy Old Style"/>
        <a:ea typeface=""/>
        <a:cs typeface=""/>
      </a:majorFont>
      <a:minorFont>
        <a:latin typeface="Speak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381587_Win32_SL_V13" id="{F20C6250-62BA-457E-B250-03D7EF3FEC8F}" vid="{0DD98A1E-8B19-4FC3-8AFA-E0AC98D219C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4AABA19-8BE1-48A9-BC2D-6C8E694246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60C06F9-3BB9-4443-9C2A-670BA7151FD3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sharepoint/v3"/>
    <ds:schemaRef ds:uri="71af3243-3dd4-4a8d-8c0d-dd76da1f02a5"/>
    <ds:schemaRef ds:uri="16c05727-aa75-4e4a-9b5f-8a80a1165891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A5DB8640-6848-42EB-9A54-2F5003E825EA}">
  <ds:schemaRefs>
    <ds:schemaRef ds:uri="http://schemas.microsoft.com/office/2006/metadata/properties"/>
    <ds:schemaRef ds:uri="http://www.w3.org/2000/xmlns/"/>
    <ds:schemaRef ds:uri="http://schemas.microsoft.com/sharepoint/v3"/>
    <ds:schemaRef ds:uri="http://www.w3.org/2001/XMLSchema-instance"/>
    <ds:schemaRef ds:uri="71af3243-3dd4-4a8d-8c0d-dd76da1f02a5"/>
    <ds:schemaRef ds:uri="http://schemas.microsoft.com/office/infopath/2007/PartnerControls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Pheasant presentation</Template>
  <TotalTime>50</TotalTime>
  <Words>1048</Words>
  <Application>Microsoft Office PowerPoint</Application>
  <PresentationFormat>Widescreen</PresentationFormat>
  <Paragraphs>97</Paragraphs>
  <Slides>13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Custom</vt:lpstr>
      <vt:lpstr>Digital portfolio</vt:lpstr>
      <vt:lpstr>Project title</vt:lpstr>
      <vt:lpstr>AGENDA</vt:lpstr>
      <vt:lpstr>PROJECT</vt:lpstr>
      <vt:lpstr>PROJECT OVERVIEW</vt:lpstr>
      <vt:lpstr>WHO ARE THE END USERS</vt:lpstr>
      <vt:lpstr>TOOLS AND TECHNIQUES</vt:lpstr>
      <vt:lpstr>PORTFOLIO DESIGN AND LAYOUT</vt:lpstr>
      <vt:lpstr>FEATURES  AND  FUNCTIONALITY</vt:lpstr>
      <vt:lpstr>RESULTS  AND  SCREENSHOTS </vt:lpstr>
      <vt:lpstr>Github link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</dc:title>
  <dc:creator>Keerthana g</dc:creator>
  <cp:lastModifiedBy>Keerthana G</cp:lastModifiedBy>
  <cp:revision>3</cp:revision>
  <dcterms:created xsi:type="dcterms:W3CDTF">2025-09-04T08:00:53Z</dcterms:created>
  <dcterms:modified xsi:type="dcterms:W3CDTF">2025-09-08T12:51:36Z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