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5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5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6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6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9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4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4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4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5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5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5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5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7"/>
          <p:cNvSpPr txBox="1">
            <a:spLocks noGrp="1"/>
          </p:cNvSpPr>
          <p:nvPr>
            <p:ph type="ctrTitle"/>
          </p:nvPr>
        </p:nvSpPr>
        <p:spPr>
          <a:xfrm>
            <a:off x="1599791" y="1086909"/>
            <a:ext cx="9753627" cy="18707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5400" i="0" lang="en-US" u="sng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Digital Portfolio </a:t>
            </a:r>
            <a:br>
              <a:rPr b="1" dirty="0" sz="5400" i="0" lang="en-US" u="sng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</a:br>
            <a:endParaRPr b="1" dirty="0" spc="15" u="sng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 Lao"/>
              <a:cs typeface="Noto Serif Lao"/>
            </a:endParaRPr>
          </a:p>
        </p:txBody>
      </p:sp>
      <p:sp>
        <p:nvSpPr>
          <p:cNvPr id="1048612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13" name="TextBox 13"/>
          <p:cNvSpPr txBox="1"/>
          <p:nvPr/>
        </p:nvSpPr>
        <p:spPr>
          <a:xfrm>
            <a:off x="4175525" y="2499627"/>
            <a:ext cx="6664161" cy="29362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STUDENT NAME: 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L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E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E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L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A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V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A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THY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.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A</a:t>
            </a:r>
            <a:endParaRPr altLang="en-US" b="1" lang="zh-CN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 Lao"/>
              <a:cs typeface="Noto Serif Lao"/>
            </a:endParaRPr>
          </a:p>
          <a:p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REGISTER NO AND NMID: 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2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4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0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1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1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1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1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0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3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3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0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2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0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,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a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s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u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n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m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1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1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1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2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4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0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1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1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1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1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0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3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3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0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2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0</a:t>
            </a:r>
            <a:endParaRPr b="1" dirty="0" sz="2400" lang="en-US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 Lao"/>
              <a:cs typeface="Noto Serif Lao"/>
            </a:endParaRPr>
          </a:p>
          <a:p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DEPARTMENT: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 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C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O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M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P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UTER 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A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P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P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L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ICATION </a:t>
            </a:r>
            <a:endParaRPr altLang="en-US" b="1" lang="zh-CN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 Lao"/>
              <a:cs typeface="Noto Serif Lao"/>
            </a:endParaRPr>
          </a:p>
          <a:p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COLLEGE: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 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L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.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N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.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G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O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V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T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 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COLLEGE 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/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 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M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A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D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R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A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S </a:t>
            </a:r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 UNIVERSITY</a:t>
            </a:r>
            <a:endParaRPr altLang="en-US" b="1" lang="zh-CN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 Lao"/>
              <a:cs typeface="Noto Serif Lao"/>
            </a:endParaRPr>
          </a:p>
          <a:p>
            <a:r>
              <a:rPr b="1" dirty="0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           </a:t>
            </a:r>
            <a:endParaRPr b="1" dirty="0" sz="2400" lang="en-IN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 Lao"/>
              <a:cs typeface="Noto Serif La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6" name="object 7"/>
          <p:cNvSpPr txBox="1">
            <a:spLocks noGrp="1"/>
          </p:cNvSpPr>
          <p:nvPr>
            <p:ph type="title"/>
          </p:nvPr>
        </p:nvSpPr>
        <p:spPr>
          <a:xfrm>
            <a:off x="3598021" y="512090"/>
            <a:ext cx="7625604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600" lang="en-IN" spc="1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RESULTS AND SCREENSHOTS</a:t>
            </a:r>
            <a:endParaRPr b="1" dirty="0" sz="4250" u="sng">
              <a:effectLst>
                <a:outerShdw algn="br" blurRad="38100" dir="2700000" dist="38100" rotWithShape="0">
                  <a:srgbClr val="000000"/>
                </a:outerShdw>
              </a:effectLst>
              <a:latin typeface="Noto Serif Lao"/>
              <a:cs typeface="Noto Serif Lao"/>
            </a:endParaRPr>
          </a:p>
        </p:txBody>
      </p:sp>
      <p:sp>
        <p:nvSpPr>
          <p:cNvPr id="104860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171994" y="1887979"/>
            <a:ext cx="2573915" cy="4970021"/>
          </a:xfrm>
          <a:prstGeom prst="rect"/>
        </p:spPr>
      </p:pic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7410823" y="1974204"/>
            <a:ext cx="2403116" cy="4883796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"/>
          <p:cNvSpPr>
            <a:spLocks noGrp="1"/>
          </p:cNvSpPr>
          <p:nvPr>
            <p:ph type="ctrTitle"/>
          </p:nvPr>
        </p:nvSpPr>
        <p:spPr>
          <a:xfrm>
            <a:off x="4015899" y="3428999"/>
            <a:ext cx="6957410" cy="1092200"/>
          </a:xfrm>
        </p:spPr>
        <p:txBody>
          <a:bodyPr/>
          <a:p>
            <a:r>
              <a:rPr b="1" lang="en-US" u="none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https://bca2401111033020-leela.github.io/Profile/</a:t>
            </a:r>
            <a:endParaRPr b="1" lang="en-US" u="none">
              <a:effectLst>
                <a:outerShdw algn="br" blurRad="38100" dir="2700000" dist="38100" rotWithShape="0">
                  <a:srgbClr val="000000"/>
                </a:outerShdw>
              </a:effectLst>
              <a:latin typeface="Noto Serif Lao"/>
              <a:cs typeface="Noto Serif Lao"/>
            </a:endParaRPr>
          </a:p>
        </p:txBody>
      </p:sp>
      <p:sp>
        <p:nvSpPr>
          <p:cNvPr id="1048604" name=""/>
          <p:cNvSpPr txBox="1"/>
          <p:nvPr/>
        </p:nvSpPr>
        <p:spPr>
          <a:xfrm>
            <a:off x="4466625" y="1563943"/>
            <a:ext cx="4000000" cy="815339"/>
          </a:xfrm>
          <a:prstGeom prst="rect"/>
        </p:spPr>
        <p:txBody>
          <a:bodyPr rtlCol="0" wrap="square">
            <a:spAutoFit/>
          </a:bodyPr>
          <a:p>
            <a:r>
              <a:rPr b="1" sz="4800" lang="en-US" u="sng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G</a:t>
            </a:r>
            <a:r>
              <a:rPr b="1" sz="4800" lang="en-US" u="sng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it</a:t>
            </a:r>
            <a:r>
              <a:rPr b="1" sz="4800" lang="en-US" u="sng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b="1" sz="4800" lang="en-US" u="sng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b="1" sz="4800" lang="en-US" u="sng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b</a:t>
            </a:r>
            <a:r>
              <a:rPr b="1" sz="4800" lang="en-US" u="sng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4800" lang="en-US" u="sng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b="1" sz="4800" lang="en-US" u="sng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b="1" sz="4800" lang="en-US" u="sng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1" sz="4800" lang="en-US" u="sng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k</a:t>
            </a:r>
            <a:endParaRPr b="1" sz="2800" lang="en-US" u="sng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5" name="object 7"/>
          <p:cNvSpPr txBox="1">
            <a:spLocks noGrp="1"/>
          </p:cNvSpPr>
          <p:nvPr>
            <p:ph type="title"/>
          </p:nvPr>
        </p:nvSpPr>
        <p:spPr>
          <a:xfrm>
            <a:off x="3271393" y="716770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lang="en-IN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CONCLUSION</a:t>
            </a:r>
            <a:endParaRPr b="1" dirty="0" u="sng">
              <a:effectLst>
                <a:outerShdw algn="br" blurRad="38100" dir="2700000" dist="38100" rotWithShape="0">
                  <a:srgbClr val="000000"/>
                </a:outerShdw>
              </a:effectLst>
              <a:latin typeface="Noto Serif"/>
            </a:endParaRPr>
          </a:p>
        </p:txBody>
      </p:sp>
      <p:sp>
        <p:nvSpPr>
          <p:cNvPr id="104859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597" name=""/>
          <p:cNvSpPr txBox="1"/>
          <p:nvPr/>
        </p:nvSpPr>
        <p:spPr>
          <a:xfrm>
            <a:off x="4046120" y="1092835"/>
            <a:ext cx="6909202" cy="5374639"/>
          </a:xfrm>
          <a:prstGeom prst="rect"/>
        </p:spPr>
        <p:txBody>
          <a:bodyPr rtlCol="0" wrap="square">
            <a:spAutoFit/>
          </a:bodyPr>
          <a:p>
            <a:r>
              <a:rPr b="1" sz="4400" i="0" lang="en-IN" u="none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
Summarize your learnings.
Future improvements (e.g., AI-based resume analysis, more automation).</a:t>
            </a:r>
            <a:endParaRPr b="1" sz="2800" i="0" lang="en-IN" u="none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14"/>
          <p:cNvSpPr/>
          <p:nvPr/>
        </p:nvSpPr>
        <p:spPr>
          <a:xfrm flipH="1" flipV="0">
            <a:off x="12021690" y="7295293"/>
            <a:ext cx="735424" cy="735424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8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19" name="object 2"/>
          <p:cNvSpPr/>
          <p:nvPr/>
        </p:nvSpPr>
        <p:spPr>
          <a:xfrm rot="9845" flipV="0">
            <a:off x="-761565268" y="2878105"/>
            <a:ext cx="383493107" cy="389394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FECC"/>
          </a:solidFill>
          <a:ln w="12700">
            <a:solidFill>
              <a:srgbClr val="FFE100"/>
            </a:solidFill>
            <a:prstDash val="sysDash"/>
          </a:ln>
        </p:spPr>
        <p:txBody>
          <a:bodyPr bIns="0" lIns="0" rIns="0" rtlCol="0" tIns="0" wrap="square"/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4000">
                <a:latin typeface="Times New Roman" panose="02020603050405020304" pitchFamily="18" charset="0"/>
                <a:cs typeface="Times New Roman" panose="02020603050405020304" pitchFamily="18" charset="0"/>
              </a:rPr>
              <a:t>AI-Based Resume Screening Syste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0" name="object 2"/>
          <p:cNvSpPr/>
          <p:nvPr/>
        </p:nvSpPr>
        <p:spPr>
          <a:xfrm rot="9845" flipV="0">
            <a:off x="-753463188" y="3868419"/>
            <a:ext cx="555640851" cy="566582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CFECC"/>
          </a:solidFill>
          <a:ln w="12700">
            <a:solidFill>
              <a:srgbClr val="FFE100"/>
            </a:solidFill>
            <a:prstDash val="sysDash"/>
          </a:ln>
        </p:spPr>
        <p:txBody>
          <a:bodyPr bIns="0" lIns="0" rIns="0" rtlCol="0" tIns="0" wrap="square"/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4000">
                <a:latin typeface="Times New Roman" panose="02020603050405020304" pitchFamily="18" charset="0"/>
                <a:cs typeface="Times New Roman" panose="02020603050405020304" pitchFamily="18" charset="0"/>
              </a:rPr>
              <a:t>AI-Based Resume Screening Syste</a:t>
            </a:r>
            <a:r>
              <a:rPr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4429861" y="880652"/>
            <a:ext cx="7591829" cy="829309"/>
          </a:xfrm>
          <a:prstGeom prst="rect"/>
          <a:ln w="12700">
            <a:noFill/>
            <a:prstDash val="solid"/>
          </a:ln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800" spc="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PROJECT</a:t>
            </a:r>
            <a:r>
              <a:rPr b="1" dirty="0" sz="4800" spc="-8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 </a:t>
            </a:r>
            <a:r>
              <a:rPr b="1" dirty="0" sz="4800" spc="2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TITLE</a:t>
            </a:r>
            <a:endParaRPr b="1" sz="4250" u="sng">
              <a:effectLst>
                <a:outerShdw algn="br" blurRad="38100" dir="2700000" dist="38100" rotWithShape="0">
                  <a:srgbClr val="000000"/>
                </a:outerShdw>
              </a:effectLst>
              <a:latin typeface="Noto Serif Lao"/>
              <a:cs typeface="Noto Serif Lao"/>
            </a:endParaRPr>
          </a:p>
        </p:txBody>
      </p:sp>
      <p:sp>
        <p:nvSpPr>
          <p:cNvPr id="1048622" name=""/>
          <p:cNvSpPr txBox="1"/>
          <p:nvPr/>
        </p:nvSpPr>
        <p:spPr>
          <a:xfrm rot="32567">
            <a:off x="4075611" y="2516541"/>
            <a:ext cx="7438633" cy="3088640"/>
          </a:xfrm>
          <a:prstGeom prst="rect"/>
        </p:spPr>
        <p:txBody>
          <a:bodyPr rtlCol="0" wrap="square">
            <a:spAutoFit/>
          </a:bodyPr>
          <a:p>
            <a:r>
              <a:rPr b="1" sz="4400" lang="en-IN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 Al-Powered Resume Analyzer or Smart Agriculture Monitoring System</a:t>
            </a:r>
            <a:endParaRPr b="1" sz="2800" lang="en-IN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 Lao"/>
              <a:cs typeface="Noto Serif La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/>
          <p:nvPr/>
        </p:nvSpPr>
        <p:spPr>
          <a:xfrm>
            <a:off x="6293436" y="8228854"/>
            <a:ext cx="12924615" cy="7101349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/>
              <a:t>.Problem Statement</a:t>
            </a:r>
            <a:endParaRPr dirty="0"/>
          </a:p>
          <a:p>
            <a:r>
              <a:rPr dirty="0"/>
              <a:t>2.Project Overview</a:t>
            </a:r>
            <a:endParaRPr dirty="0"/>
          </a:p>
          <a:p>
            <a:r>
              <a:rPr dirty="0"/>
              <a:t>3.End Users</a:t>
            </a:r>
            <a:endParaRPr dirty="0"/>
          </a:p>
          <a:p>
            <a:r>
              <a:rPr dirty="0"/>
              <a:t>4.Tools and Technologies</a:t>
            </a:r>
            <a:endParaRPr dirty="0"/>
          </a:p>
          <a:p>
            <a:r>
              <a:rPr dirty="0"/>
              <a:t>5.Portfolio design and Layout</a:t>
            </a:r>
            <a:endParaRPr dirty="0"/>
          </a:p>
          <a:p>
            <a:r>
              <a:rPr dirty="0"/>
              <a:t>6.Features and Functionality</a:t>
            </a:r>
            <a:endParaRPr dirty="0"/>
          </a:p>
          <a:p>
            <a:r>
              <a:rPr dirty="0"/>
              <a:t>7.Results and Screenshots</a:t>
            </a:r>
            <a:endParaRPr dirty="0"/>
          </a:p>
          <a:p>
            <a:r>
              <a:rPr dirty="0"/>
              <a:t>8.Conclusion</a:t>
            </a:r>
            <a:endParaRPr dirty="0"/>
          </a:p>
          <a:p>
            <a:r>
              <a:rPr dirty="0"/>
              <a:t>9.GithubLink</a:t>
            </a:r>
            <a:endParaRPr dirty="0"/>
          </a:p>
        </p:txBody>
      </p:sp>
      <p:sp>
        <p:nvSpPr>
          <p:cNvPr id="1048624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25" name="object 21"/>
          <p:cNvSpPr txBox="1">
            <a:spLocks noGrp="1"/>
          </p:cNvSpPr>
          <p:nvPr>
            <p:ph type="title"/>
          </p:nvPr>
        </p:nvSpPr>
        <p:spPr>
          <a:xfrm>
            <a:off x="3800425" y="809624"/>
            <a:ext cx="9748305" cy="8261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pc="2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A</a:t>
            </a:r>
            <a:r>
              <a:rPr b="1" dirty="0" spc="-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G</a:t>
            </a:r>
            <a:r>
              <a:rPr b="1" dirty="0" spc="-3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E</a:t>
            </a:r>
            <a:r>
              <a:rPr b="1" dirty="0" spc="1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N</a:t>
            </a:r>
            <a:r>
              <a:rPr b="1" dirty="0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DA</a:t>
            </a:r>
            <a:endParaRPr b="1" dirty="0" u="sng">
              <a:effectLst>
                <a:outerShdw algn="br" blurRad="38100" dir="2700000" dist="38100" rotWithShape="0">
                  <a:srgbClr val="000000"/>
                </a:outerShdw>
              </a:effectLst>
              <a:latin typeface="Noto Serif Lao"/>
              <a:cs typeface="Noto Serif Lao"/>
            </a:endParaRPr>
          </a:p>
        </p:txBody>
      </p:sp>
      <p:sp>
        <p:nvSpPr>
          <p:cNvPr id="104862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27" name=""/>
          <p:cNvSpPr txBox="1"/>
          <p:nvPr/>
        </p:nvSpPr>
        <p:spPr>
          <a:xfrm>
            <a:off x="4773913" y="1718456"/>
            <a:ext cx="6385258" cy="4320540"/>
          </a:xfrm>
          <a:prstGeom prst="rect"/>
        </p:spPr>
        <p:txBody>
          <a:bodyPr rtlCol="0" wrap="square">
            <a:spAutoFit/>
          </a:bodyPr>
          <a:p>
            <a:r>
              <a:rPr b="1" sz="2800" lang="en-US" u="none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ea typeface="Hanyiforvivo 75"/>
                <a:cs typeface="Noto Serif Lao"/>
              </a:rPr>
              <a:t>1</a:t>
            </a:r>
            <a:r>
              <a:rPr b="1" sz="2800" lang="en-US" u="none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ea typeface="Hanyiforvivo 75"/>
                <a:cs typeface="Noto Serif Lao"/>
              </a:rPr>
              <a:t>.Problem Statement
2.Project Overview
3.End Users
4.Tools and Technologies
5.Portfolio design and Layout
6.Features and Functionality
7.Results and Screenshots
8.Conclusion
9.GithubLink</a:t>
            </a:r>
            <a:endParaRPr b="1" sz="2800" lang="en-US" u="none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 Lao"/>
              <a:ea typeface="Hanyiforvivo 75"/>
              <a:cs typeface="Noto Serif La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7"/>
          <p:cNvSpPr txBox="1">
            <a:spLocks noGrp="1"/>
          </p:cNvSpPr>
          <p:nvPr>
            <p:ph type="title"/>
          </p:nvPr>
        </p:nvSpPr>
        <p:spPr>
          <a:xfrm>
            <a:off x="3893640" y="913436"/>
            <a:ext cx="9384296" cy="765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4400" spc="-20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P</a:t>
            </a:r>
            <a:r>
              <a:rPr b="1" dirty="0" sz="4400" spc="1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ROB</a:t>
            </a:r>
            <a:r>
              <a:rPr b="1" dirty="0" sz="4400" lang="en-US" spc="5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L</a:t>
            </a:r>
            <a:r>
              <a:rPr b="1" dirty="0" sz="4400" lang="en-US" spc="5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E</a:t>
            </a:r>
            <a:r>
              <a:rPr b="1" dirty="0" sz="4400" lang="en-US" spc="5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M</a:t>
            </a:r>
            <a:r>
              <a:rPr b="1" dirty="0" sz="4400" lang="en-US" spc="5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 </a:t>
            </a:r>
            <a:r>
              <a:rPr b="1" dirty="0" sz="4400" spc="10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S</a:t>
            </a:r>
            <a:r>
              <a:rPr b="1" dirty="0" sz="4400" spc="-370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T</a:t>
            </a:r>
            <a:r>
              <a:rPr b="1" dirty="0" sz="4400" spc="-37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A</a:t>
            </a:r>
            <a:r>
              <a:rPr b="1" dirty="0" sz="4400" spc="1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T</a:t>
            </a:r>
            <a:r>
              <a:rPr b="1" dirty="0" sz="4400" spc="-10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E</a:t>
            </a:r>
            <a:r>
              <a:rPr b="1" dirty="0" sz="4400" spc="-20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ME</a:t>
            </a:r>
            <a:r>
              <a:rPr b="1" dirty="0" sz="4400" spc="10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NT</a:t>
            </a:r>
            <a:endParaRPr b="1" sz="4250" u="sng">
              <a:effectLst>
                <a:outerShdw algn="br" blurRad="38100" dir="2700000" dist="38100" rotWithShape="0">
                  <a:srgbClr val="000000"/>
                </a:outerShdw>
              </a:effectLst>
              <a:latin typeface="Noto Serif Lao"/>
              <a:cs typeface="Noto Serif Lao"/>
            </a:endParaRPr>
          </a:p>
        </p:txBody>
      </p:sp>
      <p:sp>
        <p:nvSpPr>
          <p:cNvPr id="104862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30" name=""/>
          <p:cNvSpPr txBox="1"/>
          <p:nvPr/>
        </p:nvSpPr>
        <p:spPr>
          <a:xfrm>
            <a:off x="4096000" y="2025796"/>
            <a:ext cx="7028771" cy="4447540"/>
          </a:xfrm>
          <a:prstGeom prst="rect"/>
        </p:spPr>
        <p:txBody>
          <a:bodyPr rtlCol="0" wrap="square">
            <a:spAutoFit/>
          </a:bodyPr>
          <a:p>
            <a:r>
              <a:rPr b="1" sz="3600" lang="en-IN" u="none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ea typeface="Noto Serif CJK JP"/>
                <a:cs typeface="Noto Serif Lao"/>
              </a:rPr>
              <a:t>Clearly explain the challenge or gop you aimed to solve.
Example: "Fresh graduates face difficulty in showcasing skills effectively to employers."</a:t>
            </a:r>
            <a:endParaRPr b="1" sz="2800" lang="en-IN" u="none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 Lao"/>
              <a:ea typeface="Noto Serif CJK JP"/>
              <a:cs typeface="Noto Serif La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7"/>
          <p:cNvSpPr txBox="1">
            <a:spLocks noGrp="1"/>
          </p:cNvSpPr>
          <p:nvPr>
            <p:ph type="title"/>
          </p:nvPr>
        </p:nvSpPr>
        <p:spPr>
          <a:xfrm>
            <a:off x="3789155" y="614185"/>
            <a:ext cx="9645919" cy="727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1" dirty="0" sz="4250" spc="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PROJECT	</a:t>
            </a:r>
            <a:r>
              <a:rPr b="1" dirty="0" sz="4250" spc="-20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OVERVIEW</a:t>
            </a:r>
            <a:endParaRPr b="1" sz="4250" u="sng">
              <a:effectLst>
                <a:outerShdw algn="br" blurRad="38100" dir="2700000" dist="38100" rotWithShape="0">
                  <a:srgbClr val="000000"/>
                </a:outerShdw>
              </a:effectLst>
              <a:latin typeface="Noto Serif Lao"/>
              <a:cs typeface="Noto Serif Lao"/>
            </a:endParaRPr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flipV="1">
            <a:off x="330729" y="7980495"/>
            <a:ext cx="13359342" cy="1246872"/>
          </a:xfrm>
          <a:prstGeom prst="rect"/>
        </p:spPr>
      </p:pic>
      <p:sp>
        <p:nvSpPr>
          <p:cNvPr id="104863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33" name=""/>
          <p:cNvSpPr txBox="1"/>
          <p:nvPr/>
        </p:nvSpPr>
        <p:spPr>
          <a:xfrm>
            <a:off x="4039106" y="1512395"/>
            <a:ext cx="7782447" cy="47904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 Lao"/>
                <a:cs typeface="Noto Serif Lao"/>
              </a:rPr>
              <a:t>A short summary of your project.
Method/approach used.
Main outcome or benefit.
Example: “We developed a web-based application that uses NLP to classify resumes based on job requirements, reducing screening time by 60%.”</a:t>
            </a:r>
            <a:endParaRPr b="1" sz="2800" lang="en-US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 Lao"/>
              <a:cs typeface="Noto Serif La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object 5"/>
          <p:cNvSpPr txBox="1">
            <a:spLocks noGrp="1"/>
          </p:cNvSpPr>
          <p:nvPr>
            <p:ph type="title"/>
          </p:nvPr>
        </p:nvSpPr>
        <p:spPr>
          <a:xfrm>
            <a:off x="3352130" y="632270"/>
            <a:ext cx="6137088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W</a:t>
            </a:r>
            <a:r>
              <a:rPr dirty="0" sz="3200" spc="-20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H</a:t>
            </a:r>
            <a:r>
              <a:rPr dirty="0" sz="3200" spc="20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O</a:t>
            </a:r>
            <a:r>
              <a:rPr dirty="0" sz="3200" spc="-23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 </a:t>
            </a:r>
            <a:r>
              <a:rPr dirty="0" sz="3200" spc="-10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AR</a:t>
            </a:r>
            <a:r>
              <a:rPr dirty="0" sz="3200" spc="1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E</a:t>
            </a:r>
            <a:r>
              <a:rPr dirty="0" sz="3200" spc="-3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 </a:t>
            </a:r>
            <a:r>
              <a:rPr dirty="0" sz="3200" spc="-10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T</a:t>
            </a:r>
            <a:r>
              <a:rPr dirty="0" sz="3200" spc="-1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H</a:t>
            </a:r>
            <a:r>
              <a:rPr dirty="0" sz="3200" spc="1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E</a:t>
            </a:r>
            <a:r>
              <a:rPr dirty="0" sz="3200" spc="-3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 </a:t>
            </a:r>
            <a:r>
              <a:rPr dirty="0" sz="3200" spc="-20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E</a:t>
            </a:r>
            <a:r>
              <a:rPr dirty="0" sz="3200" spc="30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N</a:t>
            </a:r>
            <a:r>
              <a:rPr dirty="0" sz="3200" spc="1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D</a:t>
            </a:r>
            <a:r>
              <a:rPr dirty="0" sz="3200" spc="-4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 </a:t>
            </a:r>
            <a:r>
              <a:rPr dirty="0" sz="3200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U</a:t>
            </a:r>
            <a:r>
              <a:rPr dirty="0" sz="3200" spc="10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S</a:t>
            </a:r>
            <a:r>
              <a:rPr dirty="0" sz="3200" spc="-2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E</a:t>
            </a:r>
            <a:r>
              <a:rPr dirty="0" sz="3200" spc="-10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R</a:t>
            </a:r>
            <a:r>
              <a:rPr dirty="0" sz="3200" spc="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S?</a:t>
            </a:r>
            <a:endParaRPr sz="3200" u="sng">
              <a:effectLst>
                <a:outerShdw algn="br" blurRad="38100" dir="2700000" dist="38100" rotWithShape="0">
                  <a:srgbClr val="000000"/>
                </a:outerShdw>
              </a:effectLst>
              <a:latin typeface="Noto Serif"/>
            </a:endParaRPr>
          </a:p>
        </p:txBody>
      </p:sp>
      <p:sp>
        <p:nvSpPr>
          <p:cNvPr id="104863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36" name=""/>
          <p:cNvSpPr txBox="1"/>
          <p:nvPr/>
        </p:nvSpPr>
        <p:spPr>
          <a:xfrm>
            <a:off x="3810000" y="1144080"/>
            <a:ext cx="6529922" cy="4917440"/>
          </a:xfrm>
          <a:prstGeom prst="rect"/>
        </p:spPr>
        <p:txBody>
          <a:bodyPr rtlCol="0" wrap="square">
            <a:spAutoFit/>
          </a:bodyPr>
          <a:p>
            <a:r>
              <a:rPr b="1" sz="3200" lang="en-IN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
Who benefits from your project?
Students
Recruiters / Employers
Academic Institutions</a:t>
            </a:r>
            <a:endParaRPr b="1" sz="2800" lang="en-IN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object 6"/>
          <p:cNvSpPr txBox="1">
            <a:spLocks noGrp="1"/>
          </p:cNvSpPr>
          <p:nvPr>
            <p:ph type="title"/>
          </p:nvPr>
        </p:nvSpPr>
        <p:spPr>
          <a:xfrm>
            <a:off x="2819399" y="732892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TOOLS AND TECHNIQUES</a:t>
            </a:r>
            <a:endParaRPr dirty="0" sz="3600" u="sng">
              <a:effectLst>
                <a:outerShdw algn="br" blurRad="38100" dir="2700000" dist="38100" rotWithShape="0">
                  <a:srgbClr val="000000"/>
                </a:outerShdw>
              </a:effectLst>
              <a:latin typeface="Noto Serif"/>
            </a:endParaRPr>
          </a:p>
        </p:txBody>
      </p:sp>
      <p:sp>
        <p:nvSpPr>
          <p:cNvPr id="104863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39" name=""/>
          <p:cNvSpPr txBox="1"/>
          <p:nvPr/>
        </p:nvSpPr>
        <p:spPr>
          <a:xfrm>
            <a:off x="3811430" y="1279628"/>
            <a:ext cx="7779063" cy="5069840"/>
          </a:xfrm>
          <a:prstGeom prst="rect"/>
        </p:spPr>
        <p:txBody>
          <a:bodyPr rtlCol="0" wrap="square">
            <a:spAutoFit/>
          </a:bodyPr>
          <a:p>
            <a:r>
              <a:rPr b="1" sz="2400" lang="en-IN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
List the software, frameworks, and platforms used.
Example:
Frontend: HTML, CSS, React
Backend: Node.js, Django, or Flask
Database: MySQL / MongoDB
Version Control: Git &amp; GitHub</a:t>
            </a:r>
            <a:endParaRPr b="1" sz="2800" lang="en-IN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4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41" name="object 8"/>
          <p:cNvSpPr txBox="1"/>
          <p:nvPr/>
        </p:nvSpPr>
        <p:spPr>
          <a:xfrm>
            <a:off x="2918296" y="949624"/>
            <a:ext cx="8587521" cy="4959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200" lang="en-IN" spc="1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  <a:cs typeface="Trebuchet MS"/>
              </a:rPr>
              <a:t>PO</a:t>
            </a:r>
            <a:r>
              <a:rPr b="1" dirty="0" sz="3200" lang="en-US" spc="1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  <a:cs typeface="Trebuchet MS"/>
              </a:rPr>
              <a:t>R</a:t>
            </a:r>
            <a:r>
              <a:rPr b="1" dirty="0" sz="3200" lang="en-IN" spc="15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  <a:cs typeface="Trebuchet MS"/>
              </a:rPr>
              <a:t>TFOLIO DESIGN AND LAYOUT</a:t>
            </a:r>
            <a:endParaRPr dirty="0" sz="4000" u="sng">
              <a:effectLst>
                <a:outerShdw algn="br" blurRad="38100" dir="2700000" dist="38100" rotWithShape="0">
                  <a:srgbClr val="000000"/>
                </a:outerShdw>
              </a:effectLst>
              <a:latin typeface="Noto Serif"/>
              <a:cs typeface="Trebuchet MS"/>
            </a:endParaRPr>
          </a:p>
        </p:txBody>
      </p:sp>
      <p:sp>
        <p:nvSpPr>
          <p:cNvPr id="1048642" name=""/>
          <p:cNvSpPr txBox="1"/>
          <p:nvPr/>
        </p:nvSpPr>
        <p:spPr>
          <a:xfrm>
            <a:off x="3915638" y="2531656"/>
            <a:ext cx="7590180" cy="3291840"/>
          </a:xfrm>
          <a:prstGeom prst="rect"/>
        </p:spPr>
        <p:txBody>
          <a:bodyPr rtlCol="0" wrap="square">
            <a:spAutoFit/>
          </a:bodyPr>
          <a:p>
            <a:r>
              <a:rPr altLang="en-IN" b="1" sz="36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S</a:t>
            </a:r>
            <a:r>
              <a:rPr altLang="en-IN" b="1" sz="36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h</a:t>
            </a:r>
            <a:r>
              <a:rPr altLang="en-IN" b="1" sz="36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o</a:t>
            </a:r>
            <a:r>
              <a:rPr altLang="en-IN" b="1" sz="36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w</a:t>
            </a:r>
            <a:r>
              <a:rPr altLang="en-IN" b="1" sz="36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 </a:t>
            </a:r>
            <a:r>
              <a:rPr altLang="en-IN" b="1" sz="36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s</a:t>
            </a:r>
            <a:r>
              <a:rPr b="1" sz="3600" lang="en-IN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creenshots or mockups of your portfolio.
Highlight your UI/UX design choices (navigation, color theme, responsive design).</a:t>
            </a:r>
            <a:endParaRPr b="1" sz="2800" lang="en-IN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2789423" y="700286"/>
            <a:ext cx="10681335" cy="596900"/>
          </a:xfrm>
        </p:spPr>
        <p:txBody>
          <a:bodyPr/>
          <a:p>
            <a:r>
              <a:rPr dirty="0" sz="4000" lang="en-IN" u="sng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FEATURES AND FUNCTIONALITY</a:t>
            </a:r>
            <a:endParaRPr dirty="0" sz="4000" lang="en-IN" u="sng">
              <a:effectLst>
                <a:outerShdw algn="br" blurRad="38100" dir="2700000" dist="38100" rotWithShape="0">
                  <a:srgbClr val="000000"/>
                </a:outerShdw>
              </a:effectLst>
              <a:latin typeface="Noto Serif"/>
            </a:endParaRPr>
          </a:p>
        </p:txBody>
      </p:sp>
      <p:sp>
        <p:nvSpPr>
          <p:cNvPr id="1048610" name=""/>
          <p:cNvSpPr txBox="1"/>
          <p:nvPr/>
        </p:nvSpPr>
        <p:spPr>
          <a:xfrm>
            <a:off x="3938879" y="1478514"/>
            <a:ext cx="7942275" cy="5120640"/>
          </a:xfrm>
          <a:prstGeom prst="rect"/>
        </p:spPr>
        <p:txBody>
          <a:bodyPr rtlCol="0" wrap="square">
            <a:spAutoFit/>
          </a:bodyPr>
          <a:p>
            <a:r>
              <a:rPr altLang="en-IN"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K</a:t>
            </a:r>
            <a:r>
              <a:rPr altLang="en-IN" b="1" sz="28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e</a:t>
            </a:r>
            <a:r>
              <a:rPr b="1" sz="2800" lang="en-IN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Noto Serif"/>
              </a:rPr>
              <a:t>y features of your portfolio:
Personal &amp; academic details
Project showcase with descriptions &amp; images
Resume download option
GitHub / LinkedIn integration
Contact form</a:t>
            </a:r>
            <a:endParaRPr b="1" sz="2800" lang="en-IN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Noto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2024-03-18T04:07:22Z</dcterms:created>
  <dcterms:modified xsi:type="dcterms:W3CDTF">2025-09-08T08:31:43Z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165863c6ca804585a5d7bbf202fc737c</vt:lpwstr>
  </property>
</Properties>
</file>