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  <p:embeddedFont>
      <p:font typeface="Rubik Moonrocks" charset="1" panose="00000000000000000000"/>
      <p:regular r:id="rId21"/>
    </p:embeddedFont>
    <p:embeddedFont>
      <p:font typeface="Century Gothic Paneuropean" charset="1" panose="020B0502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69454" y="4207697"/>
            <a:ext cx="11997549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STUDENT NAME:</a:t>
            </a: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YOKESH WARAN</a:t>
            </a:r>
          </a:p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                                 </a:t>
            </a: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REGISTER NO. AND NMID:</a:t>
            </a: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asunm111240111103303 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DEPARTMENT:</a:t>
            </a: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BCA</a:t>
            </a:r>
          </a:p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                                                    </a:t>
            </a: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COLLEGE:</a:t>
            </a: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L.N.GOVERNMENT COLLEGE,MADRAS UNIVERSITY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367828" y="1188822"/>
            <a:ext cx="10632660" cy="139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40"/>
              </a:lnSpc>
              <a:spcBef>
                <a:spcPct val="0"/>
              </a:spcBef>
            </a:pPr>
            <a:r>
              <a:rPr lang="en-US" sz="8100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DIGITAL PORTFOLIO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612694" y="3334765"/>
            <a:ext cx="3954970" cy="5440428"/>
          </a:xfrm>
          <a:custGeom>
            <a:avLst/>
            <a:gdLst/>
            <a:ahLst/>
            <a:cxnLst/>
            <a:rect r="r" b="b" t="t" l="l"/>
            <a:pathLst>
              <a:path h="5440428" w="3954970">
                <a:moveTo>
                  <a:pt x="0" y="0"/>
                </a:moveTo>
                <a:lnTo>
                  <a:pt x="3954970" y="0"/>
                </a:lnTo>
                <a:lnTo>
                  <a:pt x="3954970" y="5440428"/>
                </a:lnTo>
                <a:lnTo>
                  <a:pt x="0" y="5440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745" t="-13370" r="-13745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472387" y="3334765"/>
            <a:ext cx="4541532" cy="5440428"/>
          </a:xfrm>
          <a:custGeom>
            <a:avLst/>
            <a:gdLst/>
            <a:ahLst/>
            <a:cxnLst/>
            <a:rect r="r" b="b" t="t" l="l"/>
            <a:pathLst>
              <a:path h="5440428" w="4541532">
                <a:moveTo>
                  <a:pt x="0" y="0"/>
                </a:moveTo>
                <a:lnTo>
                  <a:pt x="4541532" y="0"/>
                </a:lnTo>
                <a:lnTo>
                  <a:pt x="4541532" y="5440428"/>
                </a:lnTo>
                <a:lnTo>
                  <a:pt x="0" y="5440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98" r="0" b="-13698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450608" y="3085173"/>
            <a:ext cx="4428494" cy="5690020"/>
          </a:xfrm>
          <a:custGeom>
            <a:avLst/>
            <a:gdLst/>
            <a:ahLst/>
            <a:cxnLst/>
            <a:rect r="r" b="b" t="t" l="l"/>
            <a:pathLst>
              <a:path h="5690020" w="4428494">
                <a:moveTo>
                  <a:pt x="0" y="0"/>
                </a:moveTo>
                <a:lnTo>
                  <a:pt x="4428494" y="0"/>
                </a:lnTo>
                <a:lnTo>
                  <a:pt x="4428494" y="5690020"/>
                </a:lnTo>
                <a:lnTo>
                  <a:pt x="0" y="56900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70" r="0" b="-347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199087" y="715507"/>
            <a:ext cx="7088131" cy="236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6801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599934" y="1833665"/>
            <a:ext cx="7088131" cy="116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2"/>
              </a:lnSpc>
            </a:pPr>
            <a:r>
              <a:rPr lang="en-US" sz="6801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258720" y="3933227"/>
            <a:ext cx="7770560" cy="399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A digital portfolio is a modern replacement for traditional resumes.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provides an interactive and professional identity.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project demonstrates knowledge of HTML, CSS, and JavaScript.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shows the ability to design and develop responsive websites.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portfolio highlights achievements, skills, and real-world projects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is useful for students, job seekers, freelancers, and professionals.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Recruiters and clients gain confidence by seeing actual work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samples.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portfolio boosts career opportunities and academic visibility.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leaves a lasting positive impression on potential employers.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In conclusion, a digital portfolio is a gateway to success in the digital 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83533"/>
            <a:ext cx="8537178" cy="140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PROJECT TITLE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Digital portfolio using front end web development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80544"/>
            <a:ext cx="8537178" cy="140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4086777"/>
            <a:ext cx="12026612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601357" y="3540513"/>
            <a:ext cx="12026612" cy="1018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1.Problem Statement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2.Project Overview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3.End Users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4.Tools and Technologies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5.Portfolio design and Layout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6.Features and Functionality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7.Results and Screenshots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8.Conclusion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9.Github Link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72142" y="1193248"/>
            <a:ext cx="7943716" cy="2654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1"/>
              </a:lnSpc>
            </a:pPr>
            <a:r>
              <a:rPr lang="en-US" sz="7622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855785" y="4962842"/>
            <a:ext cx="10576430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today’s world, traditional resumes and CVs are no longer enough.Recruiters and clients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want to see real work and practical applications.Students often struggle to present academic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projects in a professional format.Job seekers need a platform that goes beyond plain text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documents.Many professionals lack a central place to highlight their skills and experience.A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digital portfolio solves this gap by combining resumes, projects, and skills in one place.It also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offers interactivity with visuals, animations, and structured content.Without a portfolio,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opportunities may be lost due to weak first impressions.A modern portfolio can act as a digital 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identity card in academic and career growth.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project addresses the need for a personal branding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461332"/>
            <a:ext cx="8537178" cy="284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00501" y="3394737"/>
            <a:ext cx="10348409" cy="523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is about creating a student digital portfolio website.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The portfolio is a professional, structured, and interactive website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It begins with a Home section, giving an introduction and call-to-action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The About section highlights career goals, personal details, and passions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The Skills section lists technical abilities like HTML, CSS, JavaScript, and Python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The Projects section showcases practical works such as AI chatbots, web apps, and 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designs.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7. Each project is displayed in attractive cards with hover effects for visual appeal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8. The Contact section provides a form, email links, and social . profiles.The website is 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fully responsive, working smoothly on mobile and desktop.It acts as a professional </a:t>
            </a:r>
          </a:p>
          <a:p>
            <a:pPr algn="l">
              <a:lnSpc>
                <a:spcPts val="2898"/>
              </a:lnSpc>
            </a:pPr>
            <a:r>
              <a:rPr lang="en-US" sz="20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digital identity, leaving a strong impression on recruiters and collaborators.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096761" y="502784"/>
            <a:ext cx="13877651" cy="137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66"/>
              </a:lnSpc>
            </a:pPr>
            <a:r>
              <a:rPr lang="en-US" sz="7976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WHO ARE THE END USERS?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08243" y="3047073"/>
            <a:ext cx="7474938" cy="532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portfolio is designed for a wide range of users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Students can use it to showcase academic projects, resumes, and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skills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Job seekers can share their portfolio links directly with recruiters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Instead of long attachments, recruiters can see work live on a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website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Freelancers can show completed projects to attract clients.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acts as a project gallery, demonstrating creativity and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professionalism.Professionals can highlight experience, skills, and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achievements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helps in building a personal brand for long-term growth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End users gain a platform that makes them stand out in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competition.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portfolio is useful for career, academic, and freelancing 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opportunities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It ensures visibility and accessibility anytime, anywhere.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39640" y="-192892"/>
            <a:ext cx="8537178" cy="284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TOOLS AND TECHNIQUES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47439" y="3037548"/>
            <a:ext cx="12321580" cy="6340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The portfolio is built using core web development tools.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HTML provides the structure of pages and sections.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CSS adds styling, colors, layouts, and responsiveness for all devices.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JavaScript ensures interactivity such as navigation, animations, and 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form validation.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The project uses modern coding practices for better performance.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Code editors like VS Code and CodePen were used for development.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The portfolio is hosted on GitHub Pages / Netlify, making it globally 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accessible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Responsive techniques ensure it works on mobiles, tablets, and 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desktops.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Hover effects, smooth scrolling, and animations improve 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 experience.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Together, these tools create a functional, attractive, and </a:t>
            </a:r>
          </a:p>
          <a:p>
            <a:pPr algn="ctr">
              <a:lnSpc>
                <a:spcPts val="3352"/>
              </a:lnSpc>
            </a:pPr>
            <a:r>
              <a:rPr lang="en-US" sz="2394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professional portfolio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98994" y="345797"/>
            <a:ext cx="7430370" cy="3742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82"/>
              </a:lnSpc>
            </a:pPr>
            <a:r>
              <a:rPr lang="en-US" sz="7130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POTFOLIO DESIGN AND LAYOUT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59428" y="4962842"/>
            <a:ext cx="8569145" cy="33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design follows a clean and modern layout.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Home section welcomes visitors with a professional intro.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About section shares career goals, skills, and aspirations.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Skills section lists technical knowledge and tools used.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Projects section shows sample works with images and details.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Each project card includes titles, descriptions, and live demo links.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Contact section provides a form and clickable links for communication.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design is fully responsive, ensuring accessibility on any screen.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Smooth navigation allows visitors to reach sections easily.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The layout creates a balanced mix of professionalism and creativity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3675" y="857250"/>
            <a:ext cx="9300649" cy="292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44"/>
              </a:lnSpc>
            </a:pPr>
            <a:r>
              <a:rPr lang="en-US" sz="8388">
                <a:solidFill>
                  <a:srgbClr val="000000"/>
                </a:solidFill>
                <a:latin typeface="Rubik Moonrocks"/>
                <a:ea typeface="Rubik Moonrocks"/>
                <a:cs typeface="Rubik Moonrocks"/>
                <a:sym typeface="Rubik Moonrocks"/>
              </a:rPr>
              <a:t>FEATURES AND FUNCTIONALITY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944368" y="4962842"/>
            <a:ext cx="8399264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 The portfolio provides easy navigation with a clean interface.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 Projects are displayed with visual appeal and animations.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 It creates a memorable first impression for recruiters and clients.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 Visitors can explore skills, projects, and achievements in one place.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 The website works on all devices, from laptops to smartphones.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6. The contact form allows direct communication with potential employers.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7. It boosts professional credibility and builds trust with recruiters.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8. Users can share their portfolio link on LinkedIn, email, and resumes.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9. The portfolio gives users a competitive advantage in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DAGx5uhXx-U</dc:identifier>
  <dcterms:modified xsi:type="dcterms:W3CDTF">2011-08-01T06:04:30Z</dcterms:modified>
  <cp:revision>1</cp:revision>
  <dc:title>Black Yellow Modern Minimalist Elegant Presentation</dc:title>
</cp:coreProperties>
</file>