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2" r:id="rId6"/>
    <p:sldId id="267" r:id="rId7"/>
    <p:sldId id="264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10483-0EAA-2E41-9EAE-49C1062045F9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1514C-9EE5-4845-A7F9-F465CA9B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Trump bluster on </a:t>
            </a:r>
            <a:r>
              <a:rPr lang="en-US" dirty="0" err="1" smtClean="0"/>
              <a:t>immigraiton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1514C-9EE5-4845-A7F9-F465CA9BDD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community, restaurant</a:t>
            </a:r>
            <a:r>
              <a:rPr lang="en-US" baseline="0" dirty="0" smtClean="0"/>
              <a:t>, ag, service industries would be in serious trouble.  Conservatives don’t like to spend money.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1514C-9EE5-4845-A7F9-F465CA9BDD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5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NSEERS:  Terrible program instituted by Bush/</a:t>
            </a:r>
            <a:r>
              <a:rPr lang="en-US" dirty="0" err="1" smtClean="0"/>
              <a:t>Cheny</a:t>
            </a:r>
            <a:r>
              <a:rPr lang="en-US" dirty="0" smtClean="0"/>
              <a:t> after 9/11, Required nationals</a:t>
            </a:r>
            <a:r>
              <a:rPr lang="en-US" baseline="0" dirty="0" smtClean="0"/>
              <a:t> from 26 diff countries, 25 of them predominantly Muslim, to register with DHS.  Many people trying to comply with law got caught on minor technicalities:  turnstile jump, failure to notify DHS of address change.  Obama zeroed it out, but still on books.  Sign petition to get rid of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1514C-9EE5-4845-A7F9-F465CA9BDD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B533-7126-C94C-8302-9CCC343680CB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82AC-E772-A046-8A25-711C678E5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1.cuny.edu/sites/citizenship-now/about/contac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Resisting Trump’s Immigration Policies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Anna O. Law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Herbert </a:t>
            </a:r>
            <a:r>
              <a:rPr lang="en-US" dirty="0" err="1" smtClean="0">
                <a:latin typeface="Times New Roman"/>
                <a:cs typeface="Times New Roman"/>
              </a:rPr>
              <a:t>Kurz</a:t>
            </a:r>
            <a:r>
              <a:rPr lang="en-US" dirty="0" smtClean="0">
                <a:latin typeface="Times New Roman"/>
                <a:cs typeface="Times New Roman"/>
              </a:rPr>
              <a:t> Chair in Constitutional Rights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Dept. of Political Science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Seek Reliable Legal Advice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CUNY Citizenship Now provides free counseling by trained immigration paralegals and lawyers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Locations all over all the boroughs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://www1.cuny.edu/sites/citizenship-now/about/contact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Don’t get scammed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9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Fighting back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Keep calm, but plan for the future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Resources, including several versions of a “Know your rights” card is on teach-in website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Sign a petition to Obama that he should repeal NSEERS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Donate your time/$ to pro-immigration orgs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Press CUNY Admin to make clear position on cooperation/compliance w/ feds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5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“Sanctuary Campuses”?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-“Sanctuary” term has deviated from its original meaning from 34 years ago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-No city, state, institution can actually resist the concerted enforcement of federal law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-ICE can still conduct raids in “sanctuary cities” sites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-Even houses of worship have no legal or judicial recognition as “sanctuaries”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-Case law not clear about fed retaliation on noncomplying states/entities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8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417384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1658"/>
            <a:ext cx="8229600" cy="5324779"/>
          </a:xfrm>
        </p:spPr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sz="2800" dirty="0" smtClean="0">
                <a:latin typeface="Times New Roman"/>
                <a:cs typeface="Times New Roman"/>
              </a:rPr>
              <a:t>Overview of Trump’s immigration policies.  </a:t>
            </a:r>
          </a:p>
          <a:p>
            <a:pPr marL="571500" indent="-571500">
              <a:buAutoNum type="romanUcPeriod"/>
            </a:pPr>
            <a:r>
              <a:rPr lang="en-US" sz="2800" dirty="0" smtClean="0">
                <a:latin typeface="Times New Roman"/>
                <a:cs typeface="Times New Roman"/>
              </a:rPr>
              <a:t> Specific immigration proposals</a:t>
            </a:r>
          </a:p>
          <a:p>
            <a:pPr marL="800100" lvl="2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A.  DACA repeal </a:t>
            </a:r>
          </a:p>
          <a:p>
            <a:pPr marL="800100" lvl="2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B.  Mass deportation</a:t>
            </a:r>
          </a:p>
          <a:p>
            <a:pPr marL="1257300" lvl="2" indent="-457200">
              <a:buAutoNum type="alphaUcPeriod" startAt="3"/>
            </a:pPr>
            <a:r>
              <a:rPr lang="en-US" sz="2800" dirty="0" smtClean="0">
                <a:latin typeface="Times New Roman"/>
                <a:cs typeface="Times New Roman"/>
              </a:rPr>
              <a:t>Muslim ban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III. Know your rights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IV. Where to go for free, reliable legal immigration counseling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VI.  </a:t>
            </a:r>
            <a:r>
              <a:rPr lang="en-US" sz="2800" dirty="0" err="1" smtClean="0">
                <a:latin typeface="Times New Roman"/>
                <a:cs typeface="Times New Roman"/>
              </a:rPr>
              <a:t>Fighing</a:t>
            </a:r>
            <a:r>
              <a:rPr lang="en-US" sz="2800" dirty="0" smtClean="0">
                <a:latin typeface="Times New Roman"/>
                <a:cs typeface="Times New Roman"/>
              </a:rPr>
              <a:t>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7442" y="274638"/>
            <a:ext cx="8229600" cy="1143000"/>
          </a:xfrm>
        </p:spPr>
        <p:txBody>
          <a:bodyPr/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smtClean="0">
                <a:latin typeface="Times New Roman"/>
                <a:cs typeface="Times New Roman"/>
              </a:rPr>
              <a:t>“Day one, my first hour in office, those people [criminal aliens] are gone…And you can call it deported if you want…you can call it whatever the hell you want, they’re gone.”</a:t>
            </a:r>
          </a:p>
          <a:p>
            <a:pPr lvl="2">
              <a:buNone/>
            </a:pPr>
            <a:r>
              <a:rPr lang="en-US" sz="3200" dirty="0" smtClean="0">
                <a:latin typeface="Times New Roman"/>
                <a:cs typeface="Times New Roman"/>
              </a:rPr>
              <a:t>		-</a:t>
            </a:r>
            <a:r>
              <a:rPr lang="en-US" dirty="0" smtClean="0">
                <a:latin typeface="Times New Roman"/>
                <a:cs typeface="Times New Roman"/>
              </a:rPr>
              <a:t>Trump at 8/31/16 Phoenix immigration speech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 Minutes Interview 11/13/16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“What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we are going to do is get the people that are criminal and have criminal records, gang members, drug dealers, we have a lot of these people, probably two million, it could be even three million, we are getting them out of our country or we are going to incarcerate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.”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Takeaway:  Mass deport unlikely.  Those with criminal records should seek reliable legal advice now.  Raids on college campuses unlikely.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7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Repeal of DACA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Instituted by Obama via Executive Order, not law, not regulation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Can be repealed at will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Highly likely to be repealed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Unclear how it will be repealed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Stop taking new registrations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Refusal to renew 2 year work authorization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 records to actively search out, apprehend beneficiaries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Mass Deportation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Why Unlikely</a:t>
            </a:r>
          </a:p>
          <a:p>
            <a:pPr lvl="1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Cost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federal government would have to spend roughly $400 billion to $600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billion take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20 years.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$10,000/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undoc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person.</a:t>
            </a:r>
          </a:p>
          <a:p>
            <a:pPr lvl="1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Administrative capacity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  20,000+ Border Patrol Agents on SW border, only 5800 agents for entire geographical US for interior enforcement</a:t>
            </a:r>
          </a:p>
          <a:p>
            <a:pPr lvl="1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Due process/immigration bureaucracy issues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400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Due Process Guaranteed to All Immigrants (including undocumented)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1) Administrative hearing/trial before an Immigration Judge (Average of 1000 days nationwide, Arlington, VA:  2022)</a:t>
            </a:r>
          </a:p>
          <a:p>
            <a:pPr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2)  Right to appeal IJ decision to Board of Immigration Appeals (6 months to years)</a:t>
            </a:r>
          </a:p>
          <a:p>
            <a:pPr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3)  Right to appeal BIA decision to federal courts</a:t>
            </a:r>
          </a:p>
          <a:p>
            <a:pPr>
              <a:buNone/>
            </a:pPr>
            <a:r>
              <a:rPr lang="en-US" sz="2800" dirty="0">
                <a:latin typeface="Times New Roman"/>
                <a:cs typeface="Times New Roman"/>
              </a:rPr>
              <a:t>	</a:t>
            </a:r>
            <a:r>
              <a:rPr lang="en-US" sz="2800" dirty="0" smtClean="0">
                <a:latin typeface="Times New Roman"/>
                <a:cs typeface="Times New Roman"/>
              </a:rPr>
              <a:t>	(at least a year, 2</a:t>
            </a:r>
            <a:r>
              <a:rPr lang="en-US" sz="2800" baseline="30000" dirty="0" smtClean="0">
                <a:latin typeface="Times New Roman"/>
                <a:cs typeface="Times New Roman"/>
              </a:rPr>
              <a:t>nd</a:t>
            </a:r>
            <a:r>
              <a:rPr lang="en-US" sz="2800" dirty="0" smtClean="0">
                <a:latin typeface="Times New Roman"/>
                <a:cs typeface="Times New Roman"/>
              </a:rPr>
              <a:t> Circuit swamped)</a:t>
            </a: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i="1" dirty="0" smtClean="0">
                <a:latin typeface="Times New Roman"/>
                <a:cs typeface="Times New Roman"/>
              </a:rPr>
              <a:t>**No right to counsel at public expense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 lvl="2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2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Muslim Ban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Constitutionality not clear b/c 1</a:t>
            </a:r>
            <a:r>
              <a:rPr lang="en-US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4</a:t>
            </a:r>
            <a:r>
              <a:rPr lang="en-US" baseline="30000" dirty="0" smtClean="0"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14</a:t>
            </a:r>
            <a:r>
              <a:rPr lang="en-US" baseline="30000" dirty="0" smtClean="0"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Amendments don’t apply in entry/exit context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Unlikely b/c of diplomatic ramifications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Some version of Muslim registry is bigger threat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NSEERS already on the books</a:t>
            </a:r>
          </a:p>
        </p:txBody>
      </p:sp>
    </p:spTree>
    <p:extLst>
      <p:ext uri="{BB962C8B-B14F-4D97-AF65-F5344CB8AC3E}">
        <p14:creationId xmlns:p14="http://schemas.microsoft.com/office/powerpoint/2010/main" val="100768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Know Your Rights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Carry a “Know your rights” card with you.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You do not have to answer questions about your immigration status, but do not lie about your status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If you have immigration documents, carry them on you and show it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(DACA card,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greencard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)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If you have a criminal record, seek reliable legal counseling now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Do not sign any paper until you speak to a lawyer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2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714</Words>
  <Application>Microsoft Macintosh PowerPoint</Application>
  <PresentationFormat>On-screen Show (4:3)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Resisting Trump’s Immigration Policies</vt:lpstr>
      <vt:lpstr>PowerPoint Presentation</vt:lpstr>
      <vt:lpstr>PowerPoint Presentation</vt:lpstr>
      <vt:lpstr>60 Minutes Interview 11/13/16</vt:lpstr>
      <vt:lpstr>Repeal of DACA</vt:lpstr>
      <vt:lpstr>Mass Deportation</vt:lpstr>
      <vt:lpstr>Due Process Guaranteed to All Immigrants (including undocumented)</vt:lpstr>
      <vt:lpstr>Muslim Ban</vt:lpstr>
      <vt:lpstr>Know Your Rights</vt:lpstr>
      <vt:lpstr>Seek Reliable Legal Advice</vt:lpstr>
      <vt:lpstr>Fighting back</vt:lpstr>
      <vt:lpstr>“Sanctuary Campuses”? </vt:lpstr>
    </vt:vector>
  </TitlesOfParts>
  <Company>DePaul Univeristy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Constitution Trump a Wall and Mass Deportation?</dc:title>
  <dc:creator>Anna Law</dc:creator>
  <cp:lastModifiedBy>Microsoft Office User</cp:lastModifiedBy>
  <cp:revision>40</cp:revision>
  <dcterms:created xsi:type="dcterms:W3CDTF">2016-09-13T13:40:31Z</dcterms:created>
  <dcterms:modified xsi:type="dcterms:W3CDTF">2016-12-07T17:01:48Z</dcterms:modified>
</cp:coreProperties>
</file>