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6" autoAdjust="0"/>
  </p:normalViewPr>
  <p:slideViewPr>
    <p:cSldViewPr>
      <p:cViewPr>
        <p:scale>
          <a:sx n="75" d="100"/>
          <a:sy n="75" d="100"/>
        </p:scale>
        <p:origin x="-1278" y="-414"/>
      </p:cViewPr>
      <p:guideLst>
        <p:guide orient="horz" pos="172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E7B2A-A9EA-4B70-BC56-8C09ECFD793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887E-1633-43A1-ACA8-FD8F6CDC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7887E-1633-43A1-ACA8-FD8F6CDC8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04340"/>
            <a:ext cx="69951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108960"/>
            <a:ext cx="57607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672" y="175260"/>
            <a:ext cx="1665923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047" y="175260"/>
            <a:ext cx="4863465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525520"/>
            <a:ext cx="6995160" cy="108966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325371"/>
            <a:ext cx="699516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047" y="1023620"/>
            <a:ext cx="3264693" cy="28968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023620"/>
            <a:ext cx="3264694" cy="28968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710"/>
            <a:ext cx="740664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28090"/>
            <a:ext cx="3636169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739900"/>
            <a:ext cx="3636169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228090"/>
            <a:ext cx="3637598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739900"/>
            <a:ext cx="3637598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8440"/>
            <a:ext cx="2707482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18441"/>
            <a:ext cx="4600575" cy="468249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148081"/>
            <a:ext cx="2707482" cy="3752850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840480"/>
            <a:ext cx="493776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90220"/>
            <a:ext cx="4937760" cy="3291840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293870"/>
            <a:ext cx="4937760" cy="643890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19710"/>
            <a:ext cx="7406640" cy="9144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61"/>
            <a:ext cx="7406640" cy="3620770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085080"/>
            <a:ext cx="1920240" cy="2921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E652-408D-4177-99C9-26DD3C1ADB6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085080"/>
            <a:ext cx="2606040" cy="2921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085080"/>
            <a:ext cx="1920240" cy="2921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900" indent="-293900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2" indent="-244916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1" y="517140"/>
            <a:ext cx="1219200" cy="12192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 smtClean="0">
                <a:solidFill>
                  <a:schemeClr val="tx1"/>
                </a:solidFill>
              </a:rPr>
              <a:t>Gait</a:t>
            </a:r>
          </a:p>
          <a:p>
            <a:pPr algn="ctr"/>
            <a:r>
              <a:rPr lang="en-US" sz="1750" dirty="0" smtClean="0">
                <a:solidFill>
                  <a:schemeClr val="tx1"/>
                </a:solidFill>
              </a:rPr>
              <a:t>Generation</a:t>
            </a:r>
            <a:endParaRPr lang="en-US" sz="1750" dirty="0">
              <a:solidFill>
                <a:schemeClr val="tx1"/>
              </a:solidFill>
            </a:endParaRPr>
          </a:p>
        </p:txBody>
      </p:sp>
      <p:sp>
        <p:nvSpPr>
          <p:cNvPr id="7" name="Flowchart: Summing Junction 6"/>
          <p:cNvSpPr/>
          <p:nvPr/>
        </p:nvSpPr>
        <p:spPr>
          <a:xfrm>
            <a:off x="2743201" y="898141"/>
            <a:ext cx="457200" cy="457200"/>
          </a:xfrm>
          <a:prstGeom prst="flowChartSummingJunct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0"/>
          </a:p>
        </p:txBody>
      </p:sp>
      <p:sp>
        <p:nvSpPr>
          <p:cNvPr id="8" name="Isosceles Triangle 7"/>
          <p:cNvSpPr/>
          <p:nvPr/>
        </p:nvSpPr>
        <p:spPr>
          <a:xfrm rot="5400000">
            <a:off x="2113896" y="921800"/>
            <a:ext cx="465656" cy="40142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0"/>
          </a:p>
        </p:txBody>
      </p:sp>
      <p:sp>
        <p:nvSpPr>
          <p:cNvPr id="9" name="Isosceles Triangle 8"/>
          <p:cNvSpPr/>
          <p:nvPr/>
        </p:nvSpPr>
        <p:spPr>
          <a:xfrm>
            <a:off x="2743201" y="1692792"/>
            <a:ext cx="465656" cy="40142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0"/>
          </a:p>
        </p:txBody>
      </p:sp>
      <p:sp>
        <p:nvSpPr>
          <p:cNvPr id="11" name="Rounded Rectangle 10"/>
          <p:cNvSpPr/>
          <p:nvPr/>
        </p:nvSpPr>
        <p:spPr>
          <a:xfrm>
            <a:off x="533401" y="2738972"/>
            <a:ext cx="1712433" cy="9186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 smtClean="0">
                <a:solidFill>
                  <a:schemeClr val="tx1"/>
                </a:solidFill>
              </a:rPr>
              <a:t>Compensator</a:t>
            </a:r>
            <a:endParaRPr lang="en-US" sz="17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62401" y="2738972"/>
            <a:ext cx="2743200" cy="9186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 smtClean="0">
                <a:solidFill>
                  <a:schemeClr val="tx1"/>
                </a:solidFill>
              </a:rPr>
              <a:t>NARX Network</a:t>
            </a:r>
            <a:endParaRPr lang="en-US" sz="17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62401" y="4008972"/>
            <a:ext cx="2743200" cy="91862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 smtClean="0">
                <a:solidFill>
                  <a:schemeClr val="tx1"/>
                </a:solidFill>
              </a:rPr>
              <a:t>Adaptation Law</a:t>
            </a:r>
            <a:endParaRPr lang="en-US" sz="17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994072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𝐓𝐃</m:t>
                      </m:r>
                    </m:oMath>
                  </m:oMathPara>
                </a14:m>
                <a:endParaRPr lang="en-US" sz="1750" b="1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2" y="3505200"/>
                <a:ext cx="533400" cy="533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208857" y="3505201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5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𝐓𝐃</m:t>
                      </m:r>
                    </m:oMath>
                  </m:oMathPara>
                </a14:m>
                <a:endParaRPr lang="en-US" sz="175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857" y="3505201"/>
                <a:ext cx="533400" cy="53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533400" y="3958172"/>
            <a:ext cx="1712433" cy="91862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 smtClean="0">
                <a:solidFill>
                  <a:schemeClr val="tx1"/>
                </a:solidFill>
              </a:rPr>
              <a:t>Training Signal</a:t>
            </a:r>
          </a:p>
          <a:p>
            <a:pPr algn="ctr"/>
            <a:r>
              <a:rPr lang="en-US" sz="1750" dirty="0" smtClean="0">
                <a:solidFill>
                  <a:schemeClr val="tx1"/>
                </a:solidFill>
              </a:rPr>
              <a:t>Generation</a:t>
            </a:r>
            <a:endParaRPr lang="en-US" sz="175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45833" y="4648200"/>
            <a:ext cx="1716568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  <a:endCxn id="14" idx="1"/>
          </p:cNvCxnSpPr>
          <p:nvPr/>
        </p:nvCxnSpPr>
        <p:spPr>
          <a:xfrm rot="16200000" flipH="1">
            <a:off x="3504137" y="4010021"/>
            <a:ext cx="429685" cy="48684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2"/>
            <a:endCxn id="14" idx="3"/>
          </p:cNvCxnSpPr>
          <p:nvPr/>
        </p:nvCxnSpPr>
        <p:spPr>
          <a:xfrm rot="5400000">
            <a:off x="6768344" y="3975858"/>
            <a:ext cx="429686" cy="55517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18480" y="2413000"/>
            <a:ext cx="1676400" cy="1595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0"/>
            <a:endCxn id="9" idx="3"/>
          </p:cNvCxnSpPr>
          <p:nvPr/>
        </p:nvCxnSpPr>
        <p:spPr>
          <a:xfrm rot="5400000" flipH="1" flipV="1">
            <a:off x="1860447" y="1623391"/>
            <a:ext cx="644753" cy="1586411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8" idx="3"/>
          </p:cNvCxnSpPr>
          <p:nvPr/>
        </p:nvCxnSpPr>
        <p:spPr>
          <a:xfrm flipV="1">
            <a:off x="1752601" y="1122514"/>
            <a:ext cx="393410" cy="422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7" idx="2"/>
          </p:cNvCxnSpPr>
          <p:nvPr/>
        </p:nvCxnSpPr>
        <p:spPr>
          <a:xfrm>
            <a:off x="2547438" y="1122514"/>
            <a:ext cx="195763" cy="4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7" idx="4"/>
          </p:cNvCxnSpPr>
          <p:nvPr/>
        </p:nvCxnSpPr>
        <p:spPr>
          <a:xfrm flipH="1" flipV="1">
            <a:off x="2971801" y="1355341"/>
            <a:ext cx="4228" cy="3374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5" idx="1"/>
          </p:cNvCxnSpPr>
          <p:nvPr/>
        </p:nvCxnSpPr>
        <p:spPr>
          <a:xfrm flipV="1">
            <a:off x="3200401" y="1122512"/>
            <a:ext cx="514350" cy="42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994073" y="860041"/>
            <a:ext cx="533400" cy="533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0"/>
          </a:p>
        </p:txBody>
      </p:sp>
      <p:cxnSp>
        <p:nvCxnSpPr>
          <p:cNvPr id="53" name="Straight Arrow Connector 52"/>
          <p:cNvCxnSpPr>
            <a:stCxn id="4" idx="3"/>
            <a:endCxn id="51" idx="1"/>
          </p:cNvCxnSpPr>
          <p:nvPr/>
        </p:nvCxnSpPr>
        <p:spPr>
          <a:xfrm>
            <a:off x="6804480" y="1126741"/>
            <a:ext cx="189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1" idx="2"/>
            <a:endCxn id="15" idx="0"/>
          </p:cNvCxnSpPr>
          <p:nvPr/>
        </p:nvCxnSpPr>
        <p:spPr>
          <a:xfrm rot="5400000">
            <a:off x="6204894" y="2449320"/>
            <a:ext cx="2111759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714751" y="512912"/>
            <a:ext cx="3089729" cy="1223430"/>
            <a:chOff x="3920671" y="665312"/>
            <a:chExt cx="3089729" cy="1223430"/>
          </a:xfrm>
        </p:grpSpPr>
        <p:sp>
          <p:nvSpPr>
            <p:cNvPr id="4" name="Rounded Rectangle 3"/>
            <p:cNvSpPr/>
            <p:nvPr/>
          </p:nvSpPr>
          <p:spPr>
            <a:xfrm>
              <a:off x="5562600" y="669541"/>
              <a:ext cx="1447800" cy="12192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Plant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(Quadruped)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20671" y="665312"/>
              <a:ext cx="1219200" cy="12192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Servo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Controller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5" idx="3"/>
              <a:endCxn id="4" idx="1"/>
            </p:cNvCxnSpPr>
            <p:nvPr/>
          </p:nvCxnSpPr>
          <p:spPr>
            <a:xfrm>
              <a:off x="5139871" y="1274912"/>
              <a:ext cx="422729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4" idx="2"/>
              <a:endCxn id="5" idx="2"/>
            </p:cNvCxnSpPr>
            <p:nvPr/>
          </p:nvCxnSpPr>
          <p:spPr>
            <a:xfrm rot="5400000" flipH="1">
              <a:off x="5406271" y="1008513"/>
              <a:ext cx="4229" cy="1756229"/>
            </a:xfrm>
            <a:prstGeom prst="bentConnector3">
              <a:avLst>
                <a:gd name="adj1" fmla="val -712156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Elbow Connector 71"/>
          <p:cNvCxnSpPr>
            <a:stCxn id="51" idx="2"/>
            <a:endCxn id="12" idx="3"/>
          </p:cNvCxnSpPr>
          <p:nvPr/>
        </p:nvCxnSpPr>
        <p:spPr>
          <a:xfrm rot="5400000">
            <a:off x="6080765" y="2018277"/>
            <a:ext cx="1804845" cy="5551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2" idx="1"/>
            <a:endCxn id="16" idx="0"/>
          </p:cNvCxnSpPr>
          <p:nvPr/>
        </p:nvCxnSpPr>
        <p:spPr>
          <a:xfrm rot="10800000" flipV="1">
            <a:off x="3475557" y="3198285"/>
            <a:ext cx="486844" cy="30691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1"/>
            <a:endCxn id="11" idx="3"/>
          </p:cNvCxnSpPr>
          <p:nvPr/>
        </p:nvCxnSpPr>
        <p:spPr>
          <a:xfrm flipH="1">
            <a:off x="2245834" y="3198286"/>
            <a:ext cx="17165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1" idx="3"/>
            <a:endCxn id="17" idx="2"/>
          </p:cNvCxnSpPr>
          <p:nvPr/>
        </p:nvCxnSpPr>
        <p:spPr>
          <a:xfrm flipH="1">
            <a:off x="1389617" y="1126741"/>
            <a:ext cx="6137856" cy="3750059"/>
          </a:xfrm>
          <a:prstGeom prst="bentConnector4">
            <a:avLst>
              <a:gd name="adj1" fmla="val -3724"/>
              <a:gd name="adj2" fmla="val 1074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1" idx="1"/>
          </p:cNvCxnSpPr>
          <p:nvPr/>
        </p:nvCxnSpPr>
        <p:spPr>
          <a:xfrm>
            <a:off x="6994073" y="1126741"/>
            <a:ext cx="197303" cy="384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187747" y="1001408"/>
            <a:ext cx="127454" cy="127454"/>
          </a:xfrm>
          <a:prstGeom prst="line">
            <a:avLst/>
          </a:prstGeom>
          <a:ln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51" idx="3"/>
          </p:cNvCxnSpPr>
          <p:nvPr/>
        </p:nvCxnSpPr>
        <p:spPr>
          <a:xfrm flipV="1">
            <a:off x="7353305" y="1126741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5867400" y="2146300"/>
                <a:ext cx="839332" cy="36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𝐵𝑃</m:t>
                      </m:r>
                      <m:d>
                        <m:dPr>
                          <m:ctrlPr>
                            <a:rPr lang="en-US" sz="175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5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1750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146300"/>
                <a:ext cx="839332" cy="361637"/>
              </a:xfrm>
              <a:prstGeom prst="rect">
                <a:avLst/>
              </a:prstGeom>
              <a:blipFill rotWithShape="1">
                <a:blip r:embed="rId5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2801430" y="1801248"/>
                <a:ext cx="377411" cy="36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175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430" y="1801248"/>
                <a:ext cx="377411" cy="3616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1823282" y="1355341"/>
                <a:ext cx="956864" cy="36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7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5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175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82" y="1355341"/>
                <a:ext cx="956864" cy="36163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4969093" y="722402"/>
                <a:ext cx="343363" cy="36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sz="1750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93" y="722402"/>
                <a:ext cx="343363" cy="36163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4836043" y="1648463"/>
                <a:ext cx="576055" cy="373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750" b="0" i="1" smtClean="0">
                              <a:latin typeface="Cambria Math"/>
                            </a:rPr>
                            <m:t>1,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750" dirty="0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43" y="1648463"/>
                <a:ext cx="576055" cy="3734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3475557" y="4072470"/>
                <a:ext cx="508152" cy="372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7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75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175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750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57" y="4072470"/>
                <a:ext cx="508152" cy="372987"/>
              </a:xfrm>
              <a:prstGeom prst="rect">
                <a:avLst/>
              </a:prstGeom>
              <a:blipFill rotWithShape="1">
                <a:blip r:embed="rId10"/>
                <a:stretch>
                  <a:fillRect t="-1639" r="-1204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676812" y="2759330"/>
                <a:ext cx="798744" cy="413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12" y="2759330"/>
                <a:ext cx="798744" cy="413062"/>
              </a:xfrm>
              <a:prstGeom prst="rect">
                <a:avLst/>
              </a:prstGeom>
              <a:blipFill rotWithShape="1">
                <a:blip r:embed="rId11"/>
                <a:stretch>
                  <a:fillRect t="-1044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2827374" y="4245402"/>
                <a:ext cx="553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74" y="4245402"/>
                <a:ext cx="553485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2400014" y="4772167"/>
                <a:ext cx="1585434" cy="373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750" b="0" i="1" smtClean="0">
                              <a:latin typeface="Cambria Math"/>
                            </a:rPr>
                            <m:t>1,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75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750" b="0" i="1" smtClean="0">
                              <a:latin typeface="Cambria Math"/>
                            </a:rPr>
                            <m:t>2,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75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750" b="0" i="1" smtClean="0">
                              <a:latin typeface="Cambria Math"/>
                            </a:rPr>
                            <m:t>𝑒𝑥𝑡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750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14" y="4772167"/>
                <a:ext cx="1585434" cy="373436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 rot="16200000">
                <a:off x="6291463" y="2141654"/>
                <a:ext cx="1585434" cy="373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750" b="0" i="1" smtClean="0">
                              <a:latin typeface="Cambria Math"/>
                            </a:rPr>
                            <m:t>1,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75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750" b="0" i="1" smtClean="0">
                              <a:latin typeface="Cambria Math"/>
                            </a:rPr>
                            <m:t>2,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75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750" b="0" i="1" smtClean="0">
                              <a:latin typeface="Cambria Math"/>
                            </a:rPr>
                            <m:t>𝑒𝑥𝑡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75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750" dirty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91463" y="2141654"/>
                <a:ext cx="1585434" cy="373436"/>
              </a:xfrm>
              <a:prstGeom prst="rect">
                <a:avLst/>
              </a:prstGeom>
              <a:blipFill rotWithShape="1">
                <a:blip r:embed="rId14"/>
                <a:stretch>
                  <a:fillRect r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04117" y="517141"/>
                <a:ext cx="5039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117" y="517141"/>
                <a:ext cx="503984" cy="400110"/>
              </a:xfrm>
              <a:prstGeom prst="rect">
                <a:avLst/>
              </a:prstGeom>
              <a:blipFill rotWithShape="1">
                <a:blip r:embed="rId15"/>
                <a:stretch>
                  <a:fillRect r="-963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2049905" y="2016486"/>
                <a:ext cx="6322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2016486"/>
                <a:ext cx="632224" cy="400110"/>
              </a:xfrm>
              <a:prstGeom prst="rect">
                <a:avLst/>
              </a:prstGeom>
              <a:blipFill rotWithShape="1"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1752601" y="504027"/>
                <a:ext cx="5039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04027"/>
                <a:ext cx="503984" cy="400110"/>
              </a:xfrm>
              <a:prstGeom prst="rect">
                <a:avLst/>
              </a:prstGeom>
              <a:blipFill rotWithShape="1"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/>
          <p:cNvSpPr/>
          <p:nvPr/>
        </p:nvSpPr>
        <p:spPr>
          <a:xfrm>
            <a:off x="3581400" y="304800"/>
            <a:ext cx="3317876" cy="185771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611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30</cp:revision>
  <dcterms:created xsi:type="dcterms:W3CDTF">2015-02-19T19:36:32Z</dcterms:created>
  <dcterms:modified xsi:type="dcterms:W3CDTF">2015-03-05T05:57:16Z</dcterms:modified>
</cp:coreProperties>
</file>