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3200400"/>
  <p:notesSz cx="6858000" cy="9144000"/>
  <p:defaultTextStyle>
    <a:defPPr>
      <a:defRPr lang="en-US"/>
    </a:defPPr>
    <a:lvl1pPr marL="0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608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216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824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433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8041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649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257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865" algn="l" defTabSz="67921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20" y="-468"/>
      </p:cViewPr>
      <p:guideLst>
        <p:guide orient="horz" pos="10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94199"/>
            <a:ext cx="6995160" cy="686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1813560"/>
            <a:ext cx="576072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4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8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3" y="68157"/>
            <a:ext cx="1665923" cy="14564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8" y="68157"/>
            <a:ext cx="4863465" cy="14564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2056554"/>
            <a:ext cx="6995160" cy="6356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1356466"/>
            <a:ext cx="6995160" cy="70008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6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2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82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43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804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64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25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86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8" y="398569"/>
            <a:ext cx="3264693" cy="1126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398569"/>
            <a:ext cx="3264694" cy="1126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28165"/>
            <a:ext cx="740664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1" y="716386"/>
            <a:ext cx="3636169" cy="298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1" y="1014941"/>
            <a:ext cx="3636169" cy="184393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716386"/>
            <a:ext cx="3637598" cy="2985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608" indent="0">
              <a:buNone/>
              <a:defRPr sz="1500" b="1"/>
            </a:lvl2pPr>
            <a:lvl3pPr marL="679216" indent="0">
              <a:buNone/>
              <a:defRPr sz="1300" b="1"/>
            </a:lvl3pPr>
            <a:lvl4pPr marL="1018824" indent="0">
              <a:buNone/>
              <a:defRPr sz="1200" b="1"/>
            </a:lvl4pPr>
            <a:lvl5pPr marL="1358433" indent="0">
              <a:buNone/>
              <a:defRPr sz="1200" b="1"/>
            </a:lvl5pPr>
            <a:lvl6pPr marL="1698041" indent="0">
              <a:buNone/>
              <a:defRPr sz="1200" b="1"/>
            </a:lvl6pPr>
            <a:lvl7pPr marL="2037649" indent="0">
              <a:buNone/>
              <a:defRPr sz="1200" b="1"/>
            </a:lvl7pPr>
            <a:lvl8pPr marL="2377257" indent="0">
              <a:buNone/>
              <a:defRPr sz="1200" b="1"/>
            </a:lvl8pPr>
            <a:lvl9pPr marL="271686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1014941"/>
            <a:ext cx="3637598" cy="184393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2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127424"/>
            <a:ext cx="2707482" cy="5422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127423"/>
            <a:ext cx="4600575" cy="273145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669713"/>
            <a:ext cx="2707482" cy="2189163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2240280"/>
            <a:ext cx="4937760" cy="26447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285961"/>
            <a:ext cx="4937760" cy="1920240"/>
          </a:xfrm>
        </p:spPr>
        <p:txBody>
          <a:bodyPr/>
          <a:lstStyle>
            <a:lvl1pPr marL="0" indent="0">
              <a:buNone/>
              <a:defRPr sz="2400"/>
            </a:lvl1pPr>
            <a:lvl2pPr marL="339608" indent="0">
              <a:buNone/>
              <a:defRPr sz="2100"/>
            </a:lvl2pPr>
            <a:lvl3pPr marL="679216" indent="0">
              <a:buNone/>
              <a:defRPr sz="1800"/>
            </a:lvl3pPr>
            <a:lvl4pPr marL="1018824" indent="0">
              <a:buNone/>
              <a:defRPr sz="1500"/>
            </a:lvl4pPr>
            <a:lvl5pPr marL="1358433" indent="0">
              <a:buNone/>
              <a:defRPr sz="1500"/>
            </a:lvl5pPr>
            <a:lvl6pPr marL="1698041" indent="0">
              <a:buNone/>
              <a:defRPr sz="1500"/>
            </a:lvl6pPr>
            <a:lvl7pPr marL="2037649" indent="0">
              <a:buNone/>
              <a:defRPr sz="1500"/>
            </a:lvl7pPr>
            <a:lvl8pPr marL="2377257" indent="0">
              <a:buNone/>
              <a:defRPr sz="1500"/>
            </a:lvl8pPr>
            <a:lvl9pPr marL="271686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2504757"/>
            <a:ext cx="4937760" cy="375603"/>
          </a:xfrm>
        </p:spPr>
        <p:txBody>
          <a:bodyPr/>
          <a:lstStyle>
            <a:lvl1pPr marL="0" indent="0">
              <a:buNone/>
              <a:defRPr sz="1000"/>
            </a:lvl1pPr>
            <a:lvl2pPr marL="339608" indent="0">
              <a:buNone/>
              <a:defRPr sz="900"/>
            </a:lvl2pPr>
            <a:lvl3pPr marL="679216" indent="0">
              <a:buNone/>
              <a:defRPr sz="700"/>
            </a:lvl3pPr>
            <a:lvl4pPr marL="1018824" indent="0">
              <a:buNone/>
              <a:defRPr sz="700"/>
            </a:lvl4pPr>
            <a:lvl5pPr marL="1358433" indent="0">
              <a:buNone/>
              <a:defRPr sz="700"/>
            </a:lvl5pPr>
            <a:lvl6pPr marL="1698041" indent="0">
              <a:buNone/>
              <a:defRPr sz="700"/>
            </a:lvl6pPr>
            <a:lvl7pPr marL="2037649" indent="0">
              <a:buNone/>
              <a:defRPr sz="700"/>
            </a:lvl7pPr>
            <a:lvl8pPr marL="2377257" indent="0">
              <a:buNone/>
              <a:defRPr sz="700"/>
            </a:lvl8pPr>
            <a:lvl9pPr marL="27168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28165"/>
            <a:ext cx="7406640" cy="533400"/>
          </a:xfrm>
          <a:prstGeom prst="rect">
            <a:avLst/>
          </a:prstGeom>
        </p:spPr>
        <p:txBody>
          <a:bodyPr vert="horz" lIns="67922" tIns="33961" rIns="67922" bIns="3396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746761"/>
            <a:ext cx="7406640" cy="2112116"/>
          </a:xfrm>
          <a:prstGeom prst="rect">
            <a:avLst/>
          </a:prstGeom>
        </p:spPr>
        <p:txBody>
          <a:bodyPr vert="horz" lIns="67922" tIns="33961" rIns="67922" bIns="3396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2966298"/>
            <a:ext cx="1920240" cy="170391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C2D1-B549-4217-AF4E-95C650352CE4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2966298"/>
            <a:ext cx="2606040" cy="170391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2966298"/>
            <a:ext cx="1920240" cy="170391"/>
          </a:xfrm>
          <a:prstGeom prst="rect">
            <a:avLst/>
          </a:prstGeom>
        </p:spPr>
        <p:txBody>
          <a:bodyPr vert="horz" lIns="67922" tIns="33961" rIns="67922" bIns="3396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9A34-128F-4DEB-B9C2-F1E764256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216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706" indent="-254706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63" indent="-212255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9020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2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237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845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453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7061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669" indent="-169804" algn="l" defTabSz="679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08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16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824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433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8041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649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257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865" algn="l" defTabSz="6792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68108" y="43832"/>
            <a:ext cx="8096738" cy="3247589"/>
            <a:chOff x="333294" y="-663"/>
            <a:chExt cx="7543800" cy="3025806"/>
          </a:xfrm>
        </p:grpSpPr>
        <p:grpSp>
          <p:nvGrpSpPr>
            <p:cNvPr id="54" name="Group 53"/>
            <p:cNvGrpSpPr/>
            <p:nvPr/>
          </p:nvGrpSpPr>
          <p:grpSpPr>
            <a:xfrm>
              <a:off x="333294" y="0"/>
              <a:ext cx="1828800" cy="2514600"/>
              <a:chOff x="228600" y="457200"/>
              <a:chExt cx="1828800" cy="2514600"/>
            </a:xfrm>
            <a:solidFill>
              <a:schemeClr val="bg1">
                <a:lumMod val="95000"/>
              </a:schemeClr>
            </a:solidFill>
          </p:grpSpPr>
          <p:sp>
            <p:nvSpPr>
              <p:cNvPr id="108" name="Rectangle 107"/>
              <p:cNvSpPr/>
              <p:nvPr/>
            </p:nvSpPr>
            <p:spPr>
              <a:xfrm>
                <a:off x="228600" y="457200"/>
                <a:ext cx="1828800" cy="4572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Front Right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28600" y="1143000"/>
                <a:ext cx="1828800" cy="4572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Front Left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28600" y="1828800"/>
                <a:ext cx="1828800" cy="4572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Back Left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28600" y="2514600"/>
                <a:ext cx="1828800" cy="457200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Back Right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314494" y="0"/>
              <a:ext cx="5562600" cy="2514600"/>
              <a:chOff x="228600" y="457200"/>
              <a:chExt cx="1828800" cy="25146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28600" y="457200"/>
                <a:ext cx="1828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28600" y="1143000"/>
                <a:ext cx="1828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28600" y="1828800"/>
                <a:ext cx="1828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28600" y="2514600"/>
                <a:ext cx="1828800" cy="4572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314494" y="0"/>
              <a:ext cx="2078930" cy="2514600"/>
              <a:chOff x="2314494" y="587402"/>
              <a:chExt cx="2078930" cy="25146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314494" y="5874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314494" y="19590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347499" y="5874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355118" y="19590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314494" y="12732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347499" y="12732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314494" y="26448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347499" y="26448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85805" y="0"/>
              <a:ext cx="2078930" cy="2514600"/>
              <a:chOff x="2314494" y="587402"/>
              <a:chExt cx="2078930" cy="25146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314494" y="5874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14494" y="19590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347499" y="5874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355118" y="19590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14494" y="12732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47499" y="12732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314494" y="26448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347499" y="26448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6457116" y="0"/>
              <a:ext cx="1419978" cy="2514600"/>
              <a:chOff x="2314494" y="587402"/>
              <a:chExt cx="1419978" cy="25146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314494" y="5874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314494" y="1959002"/>
                <a:ext cx="1038306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47499" y="587402"/>
                <a:ext cx="386973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355118" y="1959002"/>
                <a:ext cx="379354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314494" y="12732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347499" y="1273202"/>
                <a:ext cx="386973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314494" y="2644802"/>
                <a:ext cx="1038306" cy="457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7499" y="2644802"/>
                <a:ext cx="386973" cy="4572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351680" y="2681579"/>
              <a:ext cx="103201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Planted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08198" y="2681578"/>
              <a:ext cx="104692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In Flight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314494" y="0"/>
              <a:ext cx="0" cy="291084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352800" y="0"/>
              <a:ext cx="2318" cy="291084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393424" y="0"/>
              <a:ext cx="0" cy="291084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523596" y="2563478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96" y="2563478"/>
                  <a:ext cx="382925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>
              <a:off x="4904958" y="2795878"/>
              <a:ext cx="29721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418810" y="-663"/>
              <a:ext cx="7619" cy="251526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64735" y="0"/>
              <a:ext cx="0" cy="251460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83569" y="0"/>
              <a:ext cx="0" cy="2538080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0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9</cp:revision>
  <dcterms:created xsi:type="dcterms:W3CDTF">2015-02-22T05:10:43Z</dcterms:created>
  <dcterms:modified xsi:type="dcterms:W3CDTF">2015-02-23T23:00:36Z</dcterms:modified>
</cp:coreProperties>
</file>