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229600" cy="548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786" y="-96"/>
      </p:cViewPr>
      <p:guideLst>
        <p:guide orient="horz" pos="172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704340"/>
            <a:ext cx="699516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3108960"/>
            <a:ext cx="576072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A422-426B-4834-A08C-8785E52B8625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B134E-4702-4E0B-A89D-352965961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8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A422-426B-4834-A08C-8785E52B8625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B134E-4702-4E0B-A89D-352965961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8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219711"/>
            <a:ext cx="1851660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219711"/>
            <a:ext cx="5417820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A422-426B-4834-A08C-8785E52B8625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B134E-4702-4E0B-A89D-352965961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4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A422-426B-4834-A08C-8785E52B8625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B134E-4702-4E0B-A89D-352965961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7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1" y="3525520"/>
            <a:ext cx="6995160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1" y="2325371"/>
            <a:ext cx="699516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A422-426B-4834-A08C-8785E52B8625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B134E-4702-4E0B-A89D-352965961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3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280161"/>
            <a:ext cx="3634740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1280161"/>
            <a:ext cx="3634740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A422-426B-4834-A08C-8785E52B8625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B134E-4702-4E0B-A89D-352965961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3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228090"/>
            <a:ext cx="3636169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1739900"/>
            <a:ext cx="3636169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3" y="1228090"/>
            <a:ext cx="3637598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3" y="1739900"/>
            <a:ext cx="3637598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A422-426B-4834-A08C-8785E52B8625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B134E-4702-4E0B-A89D-352965961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69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A422-426B-4834-A08C-8785E52B8625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B134E-4702-4E0B-A89D-352965961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4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A422-426B-4834-A08C-8785E52B8625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B134E-4702-4E0B-A89D-352965961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2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1" y="218440"/>
            <a:ext cx="2707481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5" y="218441"/>
            <a:ext cx="4600575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1" y="1148081"/>
            <a:ext cx="2707481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A422-426B-4834-A08C-8785E52B8625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B134E-4702-4E0B-A89D-352965961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1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3840480"/>
            <a:ext cx="4937760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490220"/>
            <a:ext cx="4937760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4293870"/>
            <a:ext cx="4937760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A422-426B-4834-A08C-8785E52B8625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B134E-4702-4E0B-A89D-352965961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4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219710"/>
            <a:ext cx="740664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280161"/>
            <a:ext cx="7406640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5085080"/>
            <a:ext cx="19202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9A422-426B-4834-A08C-8785E52B8625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5085080"/>
            <a:ext cx="26060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5085080"/>
            <a:ext cx="19202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B134E-4702-4E0B-A89D-352965961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2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roup 220"/>
          <p:cNvGrpSpPr/>
          <p:nvPr/>
        </p:nvGrpSpPr>
        <p:grpSpPr>
          <a:xfrm>
            <a:off x="390877" y="1365434"/>
            <a:ext cx="5012854" cy="614583"/>
            <a:chOff x="1146747" y="1996445"/>
            <a:chExt cx="4377754" cy="536719"/>
          </a:xfrm>
        </p:grpSpPr>
        <p:cxnSp>
          <p:nvCxnSpPr>
            <p:cNvPr id="222" name="Straight Arrow Connector 221"/>
            <p:cNvCxnSpPr>
              <a:stCxn id="415" idx="4"/>
              <a:endCxn id="380" idx="0"/>
            </p:cNvCxnSpPr>
            <p:nvPr/>
          </p:nvCxnSpPr>
          <p:spPr>
            <a:xfrm>
              <a:off x="1146747" y="1996445"/>
              <a:ext cx="2091754" cy="5367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416" idx="4"/>
              <a:endCxn id="380" idx="0"/>
            </p:cNvCxnSpPr>
            <p:nvPr/>
          </p:nvCxnSpPr>
          <p:spPr>
            <a:xfrm>
              <a:off x="2289747" y="1996446"/>
              <a:ext cx="948754" cy="5367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>
              <a:stCxn id="417" idx="4"/>
              <a:endCxn id="380" idx="0"/>
            </p:cNvCxnSpPr>
            <p:nvPr/>
          </p:nvCxnSpPr>
          <p:spPr>
            <a:xfrm flipH="1">
              <a:off x="3238501" y="1996447"/>
              <a:ext cx="194246" cy="5367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415" idx="4"/>
              <a:endCxn id="381" idx="0"/>
            </p:cNvCxnSpPr>
            <p:nvPr/>
          </p:nvCxnSpPr>
          <p:spPr>
            <a:xfrm>
              <a:off x="1146747" y="1996447"/>
              <a:ext cx="3234754" cy="5367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416" idx="4"/>
              <a:endCxn id="381" idx="0"/>
            </p:cNvCxnSpPr>
            <p:nvPr/>
          </p:nvCxnSpPr>
          <p:spPr>
            <a:xfrm>
              <a:off x="2289747" y="1996447"/>
              <a:ext cx="2091754" cy="5367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417" idx="4"/>
              <a:endCxn id="381" idx="0"/>
            </p:cNvCxnSpPr>
            <p:nvPr/>
          </p:nvCxnSpPr>
          <p:spPr>
            <a:xfrm>
              <a:off x="3432747" y="1996447"/>
              <a:ext cx="948754" cy="5367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>
              <a:stCxn id="415" idx="4"/>
              <a:endCxn id="382" idx="0"/>
            </p:cNvCxnSpPr>
            <p:nvPr/>
          </p:nvCxnSpPr>
          <p:spPr>
            <a:xfrm>
              <a:off x="1146747" y="1996447"/>
              <a:ext cx="4377754" cy="5367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>
              <a:stCxn id="416" idx="4"/>
              <a:endCxn id="382" idx="0"/>
            </p:cNvCxnSpPr>
            <p:nvPr/>
          </p:nvCxnSpPr>
          <p:spPr>
            <a:xfrm>
              <a:off x="2289747" y="1996447"/>
              <a:ext cx="3234754" cy="5367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417" idx="4"/>
              <a:endCxn id="382" idx="0"/>
            </p:cNvCxnSpPr>
            <p:nvPr/>
          </p:nvCxnSpPr>
          <p:spPr>
            <a:xfrm>
              <a:off x="3432747" y="1996447"/>
              <a:ext cx="2091754" cy="5367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oup 230"/>
          <p:cNvGrpSpPr/>
          <p:nvPr/>
        </p:nvGrpSpPr>
        <p:grpSpPr>
          <a:xfrm>
            <a:off x="2786091" y="1365434"/>
            <a:ext cx="5041910" cy="614583"/>
            <a:chOff x="3238501" y="1996440"/>
            <a:chExt cx="4403128" cy="536718"/>
          </a:xfrm>
        </p:grpSpPr>
        <p:cxnSp>
          <p:nvCxnSpPr>
            <p:cNvPr id="232" name="Straight Connector 231"/>
            <p:cNvCxnSpPr>
              <a:stCxn id="380" idx="0"/>
              <a:endCxn id="434" idx="4"/>
            </p:cNvCxnSpPr>
            <p:nvPr/>
          </p:nvCxnSpPr>
          <p:spPr>
            <a:xfrm flipV="1">
              <a:off x="3238501" y="1996440"/>
              <a:ext cx="2117129" cy="5367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stCxn id="380" idx="0"/>
              <a:endCxn id="435" idx="4"/>
            </p:cNvCxnSpPr>
            <p:nvPr/>
          </p:nvCxnSpPr>
          <p:spPr>
            <a:xfrm flipV="1">
              <a:off x="3238501" y="1996442"/>
              <a:ext cx="3260129" cy="5367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>
              <a:stCxn id="380" idx="0"/>
              <a:endCxn id="436" idx="4"/>
            </p:cNvCxnSpPr>
            <p:nvPr/>
          </p:nvCxnSpPr>
          <p:spPr>
            <a:xfrm flipV="1">
              <a:off x="3238501" y="1996442"/>
              <a:ext cx="4403128" cy="5367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>
              <a:stCxn id="381" idx="0"/>
              <a:endCxn id="434" idx="4"/>
            </p:cNvCxnSpPr>
            <p:nvPr/>
          </p:nvCxnSpPr>
          <p:spPr>
            <a:xfrm flipV="1">
              <a:off x="4381501" y="1996442"/>
              <a:ext cx="974130" cy="5367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>
              <a:stCxn id="381" idx="0"/>
              <a:endCxn id="435" idx="4"/>
            </p:cNvCxnSpPr>
            <p:nvPr/>
          </p:nvCxnSpPr>
          <p:spPr>
            <a:xfrm flipV="1">
              <a:off x="4381501" y="1996442"/>
              <a:ext cx="2117129" cy="5367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>
              <a:stCxn id="381" idx="0"/>
              <a:endCxn id="436" idx="4"/>
            </p:cNvCxnSpPr>
            <p:nvPr/>
          </p:nvCxnSpPr>
          <p:spPr>
            <a:xfrm flipV="1">
              <a:off x="4381501" y="1996442"/>
              <a:ext cx="3260128" cy="5367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>
              <a:stCxn id="382" idx="0"/>
              <a:endCxn id="434" idx="4"/>
            </p:cNvCxnSpPr>
            <p:nvPr/>
          </p:nvCxnSpPr>
          <p:spPr>
            <a:xfrm flipH="1" flipV="1">
              <a:off x="5355630" y="1996442"/>
              <a:ext cx="168870" cy="5367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>
              <a:stCxn id="382" idx="0"/>
              <a:endCxn id="435" idx="4"/>
            </p:cNvCxnSpPr>
            <p:nvPr/>
          </p:nvCxnSpPr>
          <p:spPr>
            <a:xfrm flipV="1">
              <a:off x="5524501" y="1996442"/>
              <a:ext cx="974130" cy="5367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>
              <a:stCxn id="382" idx="0"/>
              <a:endCxn id="436" idx="4"/>
            </p:cNvCxnSpPr>
            <p:nvPr/>
          </p:nvCxnSpPr>
          <p:spPr>
            <a:xfrm flipV="1">
              <a:off x="5524501" y="1996442"/>
              <a:ext cx="2117128" cy="5367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Group 240"/>
          <p:cNvGrpSpPr/>
          <p:nvPr/>
        </p:nvGrpSpPr>
        <p:grpSpPr>
          <a:xfrm>
            <a:off x="2786091" y="2590802"/>
            <a:ext cx="2617640" cy="456019"/>
            <a:chOff x="3238496" y="3066614"/>
            <a:chExt cx="2286000" cy="398250"/>
          </a:xfrm>
        </p:grpSpPr>
        <p:cxnSp>
          <p:nvCxnSpPr>
            <p:cNvPr id="242" name="Straight Connector 241"/>
            <p:cNvCxnSpPr>
              <a:stCxn id="380" idx="4"/>
              <a:endCxn id="389" idx="0"/>
            </p:cNvCxnSpPr>
            <p:nvPr/>
          </p:nvCxnSpPr>
          <p:spPr>
            <a:xfrm>
              <a:off x="3238496" y="3066614"/>
              <a:ext cx="1143000" cy="3982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>
              <a:stCxn id="388" idx="0"/>
              <a:endCxn id="380" idx="4"/>
            </p:cNvCxnSpPr>
            <p:nvPr/>
          </p:nvCxnSpPr>
          <p:spPr>
            <a:xfrm flipV="1">
              <a:off x="3238496" y="3066615"/>
              <a:ext cx="0" cy="3982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>
              <a:stCxn id="382" idx="4"/>
              <a:endCxn id="389" idx="0"/>
            </p:cNvCxnSpPr>
            <p:nvPr/>
          </p:nvCxnSpPr>
          <p:spPr>
            <a:xfrm flipH="1">
              <a:off x="4381496" y="3066615"/>
              <a:ext cx="1143000" cy="3982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>
              <a:stCxn id="390" idx="0"/>
              <a:endCxn id="382" idx="4"/>
            </p:cNvCxnSpPr>
            <p:nvPr/>
          </p:nvCxnSpPr>
          <p:spPr>
            <a:xfrm flipV="1">
              <a:off x="5524496" y="3066615"/>
              <a:ext cx="0" cy="3982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>
              <a:stCxn id="390" idx="0"/>
              <a:endCxn id="381" idx="4"/>
            </p:cNvCxnSpPr>
            <p:nvPr/>
          </p:nvCxnSpPr>
          <p:spPr>
            <a:xfrm flipH="1" flipV="1">
              <a:off x="4381496" y="3066615"/>
              <a:ext cx="1143000" cy="3982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>
              <a:stCxn id="388" idx="0"/>
              <a:endCxn id="381" idx="4"/>
            </p:cNvCxnSpPr>
            <p:nvPr/>
          </p:nvCxnSpPr>
          <p:spPr>
            <a:xfrm flipV="1">
              <a:off x="3238496" y="3066615"/>
              <a:ext cx="1143000" cy="3982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>
              <a:stCxn id="380" idx="4"/>
              <a:endCxn id="390" idx="0"/>
            </p:cNvCxnSpPr>
            <p:nvPr/>
          </p:nvCxnSpPr>
          <p:spPr>
            <a:xfrm>
              <a:off x="3238496" y="3066615"/>
              <a:ext cx="2286000" cy="3982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>
              <a:stCxn id="388" idx="0"/>
              <a:endCxn id="382" idx="4"/>
            </p:cNvCxnSpPr>
            <p:nvPr/>
          </p:nvCxnSpPr>
          <p:spPr>
            <a:xfrm flipV="1">
              <a:off x="3238496" y="3066615"/>
              <a:ext cx="2286000" cy="3982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>
              <a:stCxn id="389" idx="0"/>
              <a:endCxn id="381" idx="4"/>
            </p:cNvCxnSpPr>
            <p:nvPr/>
          </p:nvCxnSpPr>
          <p:spPr>
            <a:xfrm flipV="1">
              <a:off x="4381496" y="3066615"/>
              <a:ext cx="0" cy="3982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8" name="Group 357"/>
          <p:cNvGrpSpPr/>
          <p:nvPr/>
        </p:nvGrpSpPr>
        <p:grpSpPr>
          <a:xfrm>
            <a:off x="2786091" y="3657598"/>
            <a:ext cx="2617640" cy="411827"/>
            <a:chOff x="3238501" y="3998134"/>
            <a:chExt cx="2286000" cy="359645"/>
          </a:xfrm>
        </p:grpSpPr>
        <p:cxnSp>
          <p:nvCxnSpPr>
            <p:cNvPr id="359" name="Straight Connector 358"/>
            <p:cNvCxnSpPr>
              <a:stCxn id="388" idx="4"/>
              <a:endCxn id="392" idx="0"/>
            </p:cNvCxnSpPr>
            <p:nvPr/>
          </p:nvCxnSpPr>
          <p:spPr>
            <a:xfrm>
              <a:off x="3238501" y="3998134"/>
              <a:ext cx="1143000" cy="3596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>
              <a:stCxn id="389" idx="4"/>
              <a:endCxn id="392" idx="0"/>
            </p:cNvCxnSpPr>
            <p:nvPr/>
          </p:nvCxnSpPr>
          <p:spPr>
            <a:xfrm>
              <a:off x="4381501" y="3998138"/>
              <a:ext cx="0" cy="3596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>
              <a:stCxn id="392" idx="0"/>
              <a:endCxn id="390" idx="4"/>
            </p:cNvCxnSpPr>
            <p:nvPr/>
          </p:nvCxnSpPr>
          <p:spPr>
            <a:xfrm flipV="1">
              <a:off x="4381501" y="3998136"/>
              <a:ext cx="1143000" cy="3596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2" name="Straight Connector 361"/>
          <p:cNvCxnSpPr>
            <a:stCxn id="436" idx="0"/>
          </p:cNvCxnSpPr>
          <p:nvPr/>
        </p:nvCxnSpPr>
        <p:spPr>
          <a:xfrm flipV="1">
            <a:off x="7828002" y="388182"/>
            <a:ext cx="0" cy="3664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/>
          <p:cNvCxnSpPr>
            <a:stCxn id="392" idx="4"/>
            <a:endCxn id="368" idx="0"/>
          </p:cNvCxnSpPr>
          <p:nvPr/>
        </p:nvCxnSpPr>
        <p:spPr>
          <a:xfrm>
            <a:off x="4094911" y="4680205"/>
            <a:ext cx="2166" cy="251399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366" idx="0"/>
            <a:endCxn id="415" idx="4"/>
          </p:cNvCxnSpPr>
          <p:nvPr/>
        </p:nvCxnSpPr>
        <p:spPr>
          <a:xfrm rot="10800000">
            <a:off x="390877" y="1365436"/>
            <a:ext cx="1476031" cy="3008704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Isosceles Triangle 365"/>
          <p:cNvSpPr/>
          <p:nvPr/>
        </p:nvSpPr>
        <p:spPr>
          <a:xfrm rot="16200000">
            <a:off x="1846929" y="4249275"/>
            <a:ext cx="289685" cy="249730"/>
          </a:xfrm>
          <a:prstGeom prst="triangl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67" name="Straight Connector 366"/>
          <p:cNvCxnSpPr>
            <a:stCxn id="366" idx="3"/>
            <a:endCxn id="392" idx="2"/>
          </p:cNvCxnSpPr>
          <p:nvPr/>
        </p:nvCxnSpPr>
        <p:spPr>
          <a:xfrm>
            <a:off x="2116637" y="4374140"/>
            <a:ext cx="1672882" cy="67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Rectangle 367"/>
              <p:cNvSpPr/>
              <p:nvPr/>
            </p:nvSpPr>
            <p:spPr>
              <a:xfrm>
                <a:off x="3622696" y="4931604"/>
                <a:ext cx="948762" cy="4925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8" name="Rectangle 3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696" y="4931604"/>
                <a:ext cx="948762" cy="492586"/>
              </a:xfrm>
              <a:prstGeom prst="rect">
                <a:avLst/>
              </a:prstGeom>
              <a:blipFill rotWithShape="1">
                <a:blip r:embed="rId2"/>
                <a:stretch>
                  <a:fillRect t="-3704"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Rectangle 368"/>
              <p:cNvSpPr/>
              <p:nvPr/>
            </p:nvSpPr>
            <p:spPr>
              <a:xfrm>
                <a:off x="2223955" y="3931087"/>
                <a:ext cx="824638" cy="4264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9" name="Rectangle 3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955" y="3931087"/>
                <a:ext cx="824638" cy="426453"/>
              </a:xfrm>
              <a:prstGeom prst="rect">
                <a:avLst/>
              </a:prstGeom>
              <a:blipFill rotWithShape="1">
                <a:blip r:embed="rId3"/>
                <a:stretch>
                  <a:fillRect t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Rectangle 369"/>
              <p:cNvSpPr/>
              <p:nvPr/>
            </p:nvSpPr>
            <p:spPr>
              <a:xfrm>
                <a:off x="1238469" y="3931087"/>
                <a:ext cx="571428" cy="4264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0" name="Rectangle 3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469" y="3931087"/>
                <a:ext cx="571428" cy="426453"/>
              </a:xfrm>
              <a:prstGeom prst="rect">
                <a:avLst/>
              </a:prstGeom>
              <a:blipFill rotWithShape="1">
                <a:blip r:embed="rId4"/>
                <a:stretch>
                  <a:fillRect t="-10000" r="-1914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Rectangle 370"/>
              <p:cNvSpPr/>
              <p:nvPr/>
            </p:nvSpPr>
            <p:spPr>
              <a:xfrm>
                <a:off x="7528865" y="-18504"/>
                <a:ext cx="604528" cy="476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1" name="Rectangle 3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865" y="-18504"/>
                <a:ext cx="604528" cy="4766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3" name="Right Brace 372"/>
          <p:cNvSpPr/>
          <p:nvPr/>
        </p:nvSpPr>
        <p:spPr>
          <a:xfrm>
            <a:off x="6269453" y="2110923"/>
            <a:ext cx="338811" cy="154667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TextBox 373"/>
          <p:cNvSpPr txBox="1"/>
          <p:nvPr/>
        </p:nvSpPr>
        <p:spPr>
          <a:xfrm>
            <a:off x="6595898" y="2693607"/>
            <a:ext cx="1525128" cy="381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Hidden Units</a:t>
            </a:r>
            <a:endParaRPr lang="en-US" dirty="0"/>
          </a:p>
        </p:txBody>
      </p:sp>
      <p:grpSp>
        <p:nvGrpSpPr>
          <p:cNvPr id="376" name="Group 375"/>
          <p:cNvGrpSpPr/>
          <p:nvPr/>
        </p:nvGrpSpPr>
        <p:grpSpPr>
          <a:xfrm>
            <a:off x="2480699" y="1980017"/>
            <a:ext cx="3228423" cy="610783"/>
            <a:chOff x="1079500" y="1485900"/>
            <a:chExt cx="2819400" cy="533400"/>
          </a:xfrm>
          <a:solidFill>
            <a:schemeClr val="bg1">
              <a:lumMod val="95000"/>
            </a:schemeClr>
          </a:solidFill>
        </p:grpSpPr>
        <p:sp>
          <p:nvSpPr>
            <p:cNvPr id="380" name="Oval 379"/>
            <p:cNvSpPr/>
            <p:nvPr/>
          </p:nvSpPr>
          <p:spPr>
            <a:xfrm>
              <a:off x="1079500" y="1485900"/>
              <a:ext cx="533400" cy="533400"/>
            </a:xfrm>
            <a:prstGeom prst="ellips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1" name="Oval 380"/>
            <p:cNvSpPr/>
            <p:nvPr/>
          </p:nvSpPr>
          <p:spPr>
            <a:xfrm>
              <a:off x="2222500" y="1485900"/>
              <a:ext cx="533400" cy="533400"/>
            </a:xfrm>
            <a:prstGeom prst="ellips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2" name="Oval 381"/>
            <p:cNvSpPr/>
            <p:nvPr/>
          </p:nvSpPr>
          <p:spPr>
            <a:xfrm>
              <a:off x="3365500" y="1485900"/>
              <a:ext cx="533400" cy="533400"/>
            </a:xfrm>
            <a:prstGeom prst="ellips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4" name="Group 383"/>
          <p:cNvGrpSpPr/>
          <p:nvPr/>
        </p:nvGrpSpPr>
        <p:grpSpPr>
          <a:xfrm>
            <a:off x="2480699" y="3046817"/>
            <a:ext cx="3228423" cy="610783"/>
            <a:chOff x="1079500" y="1485900"/>
            <a:chExt cx="2819400" cy="533400"/>
          </a:xfrm>
          <a:solidFill>
            <a:schemeClr val="bg1">
              <a:lumMod val="95000"/>
            </a:schemeClr>
          </a:solidFill>
        </p:grpSpPr>
        <p:sp>
          <p:nvSpPr>
            <p:cNvPr id="388" name="Oval 387"/>
            <p:cNvSpPr/>
            <p:nvPr/>
          </p:nvSpPr>
          <p:spPr>
            <a:xfrm>
              <a:off x="1079500" y="1485900"/>
              <a:ext cx="533400" cy="533400"/>
            </a:xfrm>
            <a:prstGeom prst="ellips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9" name="Oval 388"/>
            <p:cNvSpPr/>
            <p:nvPr/>
          </p:nvSpPr>
          <p:spPr>
            <a:xfrm>
              <a:off x="2222500" y="1485900"/>
              <a:ext cx="533400" cy="533400"/>
            </a:xfrm>
            <a:prstGeom prst="ellips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0" name="Oval 389"/>
            <p:cNvSpPr/>
            <p:nvPr/>
          </p:nvSpPr>
          <p:spPr>
            <a:xfrm>
              <a:off x="3365500" y="1485900"/>
              <a:ext cx="533400" cy="533400"/>
            </a:xfrm>
            <a:prstGeom prst="ellips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1" name="Group 390"/>
          <p:cNvGrpSpPr/>
          <p:nvPr/>
        </p:nvGrpSpPr>
        <p:grpSpPr>
          <a:xfrm>
            <a:off x="3789519" y="4069422"/>
            <a:ext cx="610783" cy="610783"/>
            <a:chOff x="4252051" y="5187384"/>
            <a:chExt cx="591604" cy="591604"/>
          </a:xfrm>
        </p:grpSpPr>
        <p:sp>
          <p:nvSpPr>
            <p:cNvPr id="392" name="Oval 391"/>
            <p:cNvSpPr/>
            <p:nvPr/>
          </p:nvSpPr>
          <p:spPr>
            <a:xfrm>
              <a:off x="4252051" y="5187384"/>
              <a:ext cx="591604" cy="5916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393" name="Straight Connector 392"/>
            <p:cNvCxnSpPr/>
            <p:nvPr/>
          </p:nvCxnSpPr>
          <p:spPr>
            <a:xfrm flipV="1">
              <a:off x="4417540" y="5359372"/>
              <a:ext cx="253544" cy="2535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4341476" y="5483187"/>
              <a:ext cx="405671" cy="0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6" name="TextBox 395"/>
          <p:cNvSpPr txBox="1"/>
          <p:nvPr/>
        </p:nvSpPr>
        <p:spPr>
          <a:xfrm>
            <a:off x="6411027" y="4162683"/>
            <a:ext cx="1919603" cy="422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 Delays</a:t>
            </a:r>
            <a:endParaRPr lang="en-US" dirty="0"/>
          </a:p>
        </p:txBody>
      </p:sp>
      <p:grpSp>
        <p:nvGrpSpPr>
          <p:cNvPr id="397" name="Group 396"/>
          <p:cNvGrpSpPr/>
          <p:nvPr/>
        </p:nvGrpSpPr>
        <p:grpSpPr>
          <a:xfrm>
            <a:off x="85485" y="754653"/>
            <a:ext cx="4001879" cy="610783"/>
            <a:chOff x="488656" y="936358"/>
            <a:chExt cx="3876217" cy="591604"/>
          </a:xfrm>
        </p:grpSpPr>
        <p:grpSp>
          <p:nvGrpSpPr>
            <p:cNvPr id="398" name="Group 397"/>
            <p:cNvGrpSpPr/>
            <p:nvPr/>
          </p:nvGrpSpPr>
          <p:grpSpPr>
            <a:xfrm>
              <a:off x="488656" y="936358"/>
              <a:ext cx="3607908" cy="591604"/>
              <a:chOff x="914400" y="1463040"/>
              <a:chExt cx="3252952" cy="533400"/>
            </a:xfrm>
          </p:grpSpPr>
          <p:grpSp>
            <p:nvGrpSpPr>
              <p:cNvPr id="403" name="Group 402"/>
              <p:cNvGrpSpPr/>
              <p:nvPr/>
            </p:nvGrpSpPr>
            <p:grpSpPr>
              <a:xfrm>
                <a:off x="914400" y="1463040"/>
                <a:ext cx="2819400" cy="533400"/>
                <a:chOff x="1054101" y="1485900"/>
                <a:chExt cx="2819400" cy="533400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15" name="Oval 414"/>
                    <p:cNvSpPr/>
                    <p:nvPr/>
                  </p:nvSpPr>
                  <p:spPr>
                    <a:xfrm>
                      <a:off x="1054101" y="1485900"/>
                      <a:ext cx="533400" cy="5334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415" name="Oval 41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54101" y="1485900"/>
                      <a:ext cx="533400" cy="533400"/>
                    </a:xfrm>
                    <a:prstGeom prst="ellipse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  <a:ln w="63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16" name="Oval 415"/>
                    <p:cNvSpPr/>
                    <p:nvPr/>
                  </p:nvSpPr>
                  <p:spPr>
                    <a:xfrm>
                      <a:off x="2197101" y="1485900"/>
                      <a:ext cx="533400" cy="5334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416" name="Oval 4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97101" y="1485900"/>
                      <a:ext cx="533400" cy="533400"/>
                    </a:xfrm>
                    <a:prstGeom prst="ellipse">
                      <a:avLst/>
                    </a:prstGeom>
                    <a:blipFill rotWithShape="1">
                      <a:blip r:embed="rId7"/>
                      <a:stretch>
                        <a:fillRect l="-11881"/>
                      </a:stretch>
                    </a:blipFill>
                    <a:ln w="63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17" name="Oval 416"/>
                    <p:cNvSpPr/>
                    <p:nvPr/>
                  </p:nvSpPr>
                  <p:spPr>
                    <a:xfrm>
                      <a:off x="3340101" y="1485900"/>
                      <a:ext cx="533400" cy="5334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417" name="Oval 41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40101" y="1485900"/>
                      <a:ext cx="533400" cy="533400"/>
                    </a:xfrm>
                    <a:prstGeom prst="ellipse">
                      <a:avLst/>
                    </a:prstGeom>
                    <a:blipFill rotWithShape="1">
                      <a:blip r:embed="rId8"/>
                      <a:stretch>
                        <a:fillRect l="-11765"/>
                      </a:stretch>
                    </a:blipFill>
                    <a:ln w="63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04" name="Group 403"/>
              <p:cNvGrpSpPr/>
              <p:nvPr/>
            </p:nvGrpSpPr>
            <p:grpSpPr>
              <a:xfrm rot="10800000">
                <a:off x="2590800" y="1622551"/>
                <a:ext cx="609600" cy="252984"/>
                <a:chOff x="5562600" y="1602740"/>
                <a:chExt cx="609600" cy="25298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412" name="Isosceles Triangle 411"/>
                <p:cNvSpPr/>
                <p:nvPr/>
              </p:nvSpPr>
              <p:spPr>
                <a:xfrm rot="16200000">
                  <a:off x="5721201" y="1620187"/>
                  <a:ext cx="252984" cy="218090"/>
                </a:xfrm>
                <a:prstGeom prst="triangle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3" name="Straight Connector 412"/>
                <p:cNvCxnSpPr>
                  <a:endCxn id="412" idx="0"/>
                </p:cNvCxnSpPr>
                <p:nvPr/>
              </p:nvCxnSpPr>
              <p:spPr>
                <a:xfrm flipV="1">
                  <a:off x="5562600" y="1729232"/>
                  <a:ext cx="176048" cy="508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/>
                <p:cNvCxnSpPr>
                  <a:stCxn id="412" idx="3"/>
                </p:cNvCxnSpPr>
                <p:nvPr/>
              </p:nvCxnSpPr>
              <p:spPr>
                <a:xfrm>
                  <a:off x="5956738" y="1729232"/>
                  <a:ext cx="215462" cy="508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5" name="Group 404"/>
              <p:cNvGrpSpPr/>
              <p:nvPr/>
            </p:nvGrpSpPr>
            <p:grpSpPr>
              <a:xfrm rot="10800000">
                <a:off x="1447800" y="1622551"/>
                <a:ext cx="609600" cy="252984"/>
                <a:chOff x="5562600" y="1602740"/>
                <a:chExt cx="609600" cy="25298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409" name="Isosceles Triangle 408"/>
                <p:cNvSpPr/>
                <p:nvPr/>
              </p:nvSpPr>
              <p:spPr>
                <a:xfrm rot="16200000">
                  <a:off x="5721201" y="1620187"/>
                  <a:ext cx="252984" cy="218090"/>
                </a:xfrm>
                <a:prstGeom prst="triangle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0" name="Straight Connector 409"/>
                <p:cNvCxnSpPr>
                  <a:endCxn id="409" idx="0"/>
                </p:cNvCxnSpPr>
                <p:nvPr/>
              </p:nvCxnSpPr>
              <p:spPr>
                <a:xfrm flipV="1">
                  <a:off x="5562600" y="1729232"/>
                  <a:ext cx="176048" cy="508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/>
                <p:cNvCxnSpPr>
                  <a:stCxn id="409" idx="3"/>
                </p:cNvCxnSpPr>
                <p:nvPr/>
              </p:nvCxnSpPr>
              <p:spPr>
                <a:xfrm>
                  <a:off x="5956738" y="1729232"/>
                  <a:ext cx="215462" cy="508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6" name="Group 405"/>
              <p:cNvGrpSpPr/>
              <p:nvPr/>
            </p:nvGrpSpPr>
            <p:grpSpPr>
              <a:xfrm rot="10800000">
                <a:off x="3733800" y="1602740"/>
                <a:ext cx="433552" cy="252984"/>
                <a:chOff x="5738648" y="1602740"/>
                <a:chExt cx="433552" cy="25298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407" name="Isosceles Triangle 406"/>
                <p:cNvSpPr/>
                <p:nvPr/>
              </p:nvSpPr>
              <p:spPr>
                <a:xfrm rot="16200000">
                  <a:off x="5721201" y="1620187"/>
                  <a:ext cx="252984" cy="218090"/>
                </a:xfrm>
                <a:prstGeom prst="triangle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8" name="Straight Connector 407"/>
                <p:cNvCxnSpPr>
                  <a:stCxn id="407" idx="3"/>
                </p:cNvCxnSpPr>
                <p:nvPr/>
              </p:nvCxnSpPr>
              <p:spPr>
                <a:xfrm>
                  <a:off x="5956738" y="1729232"/>
                  <a:ext cx="215462" cy="508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99" name="Group 398"/>
            <p:cNvGrpSpPr>
              <a:grpSpLocks noChangeAspect="1"/>
            </p:cNvGrpSpPr>
            <p:nvPr/>
          </p:nvGrpSpPr>
          <p:grpSpPr>
            <a:xfrm>
              <a:off x="4132049" y="1206805"/>
              <a:ext cx="232824" cy="50708"/>
              <a:chOff x="4307405" y="1625616"/>
              <a:chExt cx="214588" cy="46736"/>
            </a:xfrm>
          </p:grpSpPr>
          <p:sp>
            <p:nvSpPr>
              <p:cNvPr id="400" name="Oval 399"/>
              <p:cNvSpPr/>
              <p:nvPr/>
            </p:nvSpPr>
            <p:spPr>
              <a:xfrm>
                <a:off x="4307405" y="162561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Oval 400"/>
              <p:cNvSpPr/>
              <p:nvPr/>
            </p:nvSpPr>
            <p:spPr>
              <a:xfrm>
                <a:off x="4390889" y="162663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2" name="Oval 401"/>
              <p:cNvSpPr/>
              <p:nvPr/>
            </p:nvSpPr>
            <p:spPr>
              <a:xfrm>
                <a:off x="4476274" y="162663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18" name="Group 417"/>
          <p:cNvGrpSpPr/>
          <p:nvPr/>
        </p:nvGrpSpPr>
        <p:grpSpPr>
          <a:xfrm>
            <a:off x="4166034" y="754653"/>
            <a:ext cx="3967358" cy="610783"/>
            <a:chOff x="4674782" y="936358"/>
            <a:chExt cx="3842780" cy="591604"/>
          </a:xfrm>
        </p:grpSpPr>
        <p:grpSp>
          <p:nvGrpSpPr>
            <p:cNvPr id="419" name="Group 418"/>
            <p:cNvGrpSpPr/>
            <p:nvPr/>
          </p:nvGrpSpPr>
          <p:grpSpPr>
            <a:xfrm>
              <a:off x="4937340" y="936358"/>
              <a:ext cx="3580222" cy="591604"/>
              <a:chOff x="4620610" y="1463040"/>
              <a:chExt cx="3227990" cy="533400"/>
            </a:xfrm>
          </p:grpSpPr>
          <p:grpSp>
            <p:nvGrpSpPr>
              <p:cNvPr id="424" name="Group 423"/>
              <p:cNvGrpSpPr/>
              <p:nvPr/>
            </p:nvGrpSpPr>
            <p:grpSpPr>
              <a:xfrm>
                <a:off x="5029200" y="1463040"/>
                <a:ext cx="2819400" cy="533400"/>
                <a:chOff x="927100" y="1485900"/>
                <a:chExt cx="2819400" cy="5334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4" name="Oval 433"/>
                    <p:cNvSpPr/>
                    <p:nvPr/>
                  </p:nvSpPr>
                  <p:spPr>
                    <a:xfrm>
                      <a:off x="927100" y="1485900"/>
                      <a:ext cx="533400" cy="5334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8" name="Oval 28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7100" y="1485900"/>
                      <a:ext cx="533400" cy="533400"/>
                    </a:xfrm>
                    <a:prstGeom prst="ellipse">
                      <a:avLst/>
                    </a:prstGeom>
                    <a:blipFill rotWithShape="1">
                      <a:blip r:embed="rId11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5" name="Oval 434"/>
                    <p:cNvSpPr/>
                    <p:nvPr/>
                  </p:nvSpPr>
                  <p:spPr>
                    <a:xfrm>
                      <a:off x="2070100" y="1485900"/>
                      <a:ext cx="533400" cy="5334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9" name="Oval 2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70100" y="1485900"/>
                      <a:ext cx="533400" cy="533400"/>
                    </a:xfrm>
                    <a:prstGeom prst="ellipse">
                      <a:avLst/>
                    </a:prstGeom>
                    <a:blipFill rotWithShape="1">
                      <a:blip r:embed="rId12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6" name="Oval 435"/>
                    <p:cNvSpPr/>
                    <p:nvPr/>
                  </p:nvSpPr>
                  <p:spPr>
                    <a:xfrm>
                      <a:off x="3213100" y="1485900"/>
                      <a:ext cx="533400" cy="5334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0" name="Oval 2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13100" y="1485900"/>
                      <a:ext cx="533400" cy="533400"/>
                    </a:xfrm>
                    <a:prstGeom prst="ellipse">
                      <a:avLst/>
                    </a:prstGeom>
                    <a:blipFill rotWithShape="1">
                      <a:blip r:embed="rId13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25" name="Isosceles Triangle 424"/>
              <p:cNvSpPr/>
              <p:nvPr/>
            </p:nvSpPr>
            <p:spPr>
              <a:xfrm rot="16200000">
                <a:off x="4603163" y="1620695"/>
                <a:ext cx="252984" cy="21809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Isosceles Triangle 425"/>
              <p:cNvSpPr/>
              <p:nvPr/>
            </p:nvSpPr>
            <p:spPr>
              <a:xfrm rot="16200000">
                <a:off x="6835193" y="1620695"/>
                <a:ext cx="252984" cy="21809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7" name="Group 426"/>
              <p:cNvGrpSpPr/>
              <p:nvPr/>
            </p:nvGrpSpPr>
            <p:grpSpPr>
              <a:xfrm>
                <a:off x="5562600" y="1602740"/>
                <a:ext cx="609600" cy="252984"/>
                <a:chOff x="5562600" y="1602740"/>
                <a:chExt cx="609600" cy="25298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431" name="Isosceles Triangle 430"/>
                <p:cNvSpPr/>
                <p:nvPr/>
              </p:nvSpPr>
              <p:spPr>
                <a:xfrm rot="16200000">
                  <a:off x="5721201" y="1620187"/>
                  <a:ext cx="252984" cy="218090"/>
                </a:xfrm>
                <a:prstGeom prst="triangle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2" name="Straight Connector 431"/>
                <p:cNvCxnSpPr>
                  <a:stCxn id="434" idx="6"/>
                  <a:endCxn id="431" idx="0"/>
                </p:cNvCxnSpPr>
                <p:nvPr/>
              </p:nvCxnSpPr>
              <p:spPr>
                <a:xfrm flipV="1">
                  <a:off x="5562600" y="1729232"/>
                  <a:ext cx="176048" cy="508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>
                  <a:stCxn id="431" idx="3"/>
                  <a:endCxn id="435" idx="2"/>
                </p:cNvCxnSpPr>
                <p:nvPr/>
              </p:nvCxnSpPr>
              <p:spPr>
                <a:xfrm>
                  <a:off x="5956738" y="1729232"/>
                  <a:ext cx="215462" cy="508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8" name="Straight Connector 427"/>
              <p:cNvCxnSpPr>
                <a:stCxn id="435" idx="6"/>
                <a:endCxn id="426" idx="0"/>
              </p:cNvCxnSpPr>
              <p:nvPr/>
            </p:nvCxnSpPr>
            <p:spPr>
              <a:xfrm>
                <a:off x="6705600" y="1729740"/>
                <a:ext cx="147040" cy="0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/>
              <p:cNvCxnSpPr>
                <a:stCxn id="426" idx="3"/>
                <a:endCxn id="436" idx="2"/>
              </p:cNvCxnSpPr>
              <p:nvPr/>
            </p:nvCxnSpPr>
            <p:spPr>
              <a:xfrm>
                <a:off x="7070730" y="1729740"/>
                <a:ext cx="244470" cy="0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/>
              <p:cNvCxnSpPr>
                <a:stCxn id="425" idx="3"/>
                <a:endCxn id="434" idx="2"/>
              </p:cNvCxnSpPr>
              <p:nvPr/>
            </p:nvCxnSpPr>
            <p:spPr>
              <a:xfrm>
                <a:off x="4838700" y="1729740"/>
                <a:ext cx="190500" cy="0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0" name="Group 419"/>
            <p:cNvGrpSpPr>
              <a:grpSpLocks noChangeAspect="1"/>
            </p:cNvGrpSpPr>
            <p:nvPr/>
          </p:nvGrpSpPr>
          <p:grpSpPr>
            <a:xfrm>
              <a:off x="4674782" y="1206805"/>
              <a:ext cx="232824" cy="50708"/>
              <a:chOff x="4307405" y="1625616"/>
              <a:chExt cx="214588" cy="46736"/>
            </a:xfrm>
          </p:grpSpPr>
          <p:sp>
            <p:nvSpPr>
              <p:cNvPr id="421" name="Oval 420"/>
              <p:cNvSpPr/>
              <p:nvPr/>
            </p:nvSpPr>
            <p:spPr>
              <a:xfrm>
                <a:off x="4307405" y="162561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Oval 421"/>
              <p:cNvSpPr/>
              <p:nvPr/>
            </p:nvSpPr>
            <p:spPr>
              <a:xfrm>
                <a:off x="4390889" y="162663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3" name="Oval 422"/>
              <p:cNvSpPr/>
              <p:nvPr/>
            </p:nvSpPr>
            <p:spPr>
              <a:xfrm>
                <a:off x="4476274" y="162663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1" name="Isosceles Triangle 110"/>
          <p:cNvSpPr/>
          <p:nvPr/>
        </p:nvSpPr>
        <p:spPr>
          <a:xfrm rot="16200000">
            <a:off x="6249476" y="4232675"/>
            <a:ext cx="289685" cy="249730"/>
          </a:xfrm>
          <a:prstGeom prst="triangl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841508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66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57</cp:revision>
  <dcterms:created xsi:type="dcterms:W3CDTF">2015-02-19T18:35:30Z</dcterms:created>
  <dcterms:modified xsi:type="dcterms:W3CDTF">2015-03-04T05:08:38Z</dcterms:modified>
</cp:coreProperties>
</file>