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680" y="-462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04340"/>
            <a:ext cx="69951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108960"/>
            <a:ext cx="57607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5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175260"/>
            <a:ext cx="1665923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175260"/>
            <a:ext cx="4863465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525520"/>
            <a:ext cx="6995160" cy="108966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325371"/>
            <a:ext cx="699516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1023620"/>
            <a:ext cx="3264693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023620"/>
            <a:ext cx="3264694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28090"/>
            <a:ext cx="3636169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39900"/>
            <a:ext cx="3636169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228090"/>
            <a:ext cx="3637598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739900"/>
            <a:ext cx="3637598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8440"/>
            <a:ext cx="2707482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18441"/>
            <a:ext cx="4600575" cy="468249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148081"/>
            <a:ext cx="2707482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840480"/>
            <a:ext cx="493776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90220"/>
            <a:ext cx="4937760" cy="329184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293870"/>
            <a:ext cx="493776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61"/>
            <a:ext cx="7406640" cy="3620770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085080"/>
            <a:ext cx="19202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4EF9-5203-4B7D-8C1E-07D890DB672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085080"/>
            <a:ext cx="26060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085080"/>
            <a:ext cx="19202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768C-CD75-4E52-89BE-61E99BFA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3693108" y="1398380"/>
            <a:ext cx="15853408" cy="4069823"/>
            <a:chOff x="-1334453" y="1447800"/>
            <a:chExt cx="10928985" cy="2805645"/>
          </a:xfrm>
        </p:grpSpPr>
        <p:sp>
          <p:nvSpPr>
            <p:cNvPr id="57" name="Parallelogram 56"/>
            <p:cNvSpPr/>
            <p:nvPr/>
          </p:nvSpPr>
          <p:spPr>
            <a:xfrm>
              <a:off x="-1334453" y="1891245"/>
              <a:ext cx="10928985" cy="2362200"/>
            </a:xfrm>
            <a:prstGeom prst="parallelogram">
              <a:avLst>
                <a:gd name="adj" fmla="val 1168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3" name="Straight Connector 12"/>
            <p:cNvCxnSpPr>
              <a:endCxn id="4" idx="5"/>
            </p:cNvCxnSpPr>
            <p:nvPr/>
          </p:nvCxnSpPr>
          <p:spPr>
            <a:xfrm flipH="1">
              <a:off x="4972854" y="1600200"/>
              <a:ext cx="513546" cy="16819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1600200"/>
              <a:ext cx="228600" cy="471701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07380" y="2071901"/>
              <a:ext cx="0" cy="6096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-994791" y="2123403"/>
              <a:ext cx="9560565" cy="187168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429000" y="1447800"/>
              <a:ext cx="234388" cy="438126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987040" y="1447800"/>
              <a:ext cx="441960" cy="395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819400" y="1487325"/>
              <a:ext cx="167640" cy="5114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ube 3"/>
            <p:cNvSpPr/>
            <p:nvPr/>
          </p:nvSpPr>
          <p:spPr>
            <a:xfrm rot="21130665">
              <a:off x="3253740" y="1600200"/>
              <a:ext cx="1752600" cy="943708"/>
            </a:xfrm>
            <a:prstGeom prst="cube">
              <a:avLst>
                <a:gd name="adj" fmla="val 3944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3" name="Straight Connector 22"/>
            <p:cNvCxnSpPr>
              <a:endCxn id="4" idx="4"/>
            </p:cNvCxnSpPr>
            <p:nvPr/>
          </p:nvCxnSpPr>
          <p:spPr>
            <a:xfrm flipH="1">
              <a:off x="4654727" y="1891245"/>
              <a:ext cx="231511" cy="29660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86238" y="1891245"/>
              <a:ext cx="385664" cy="332438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86000" y="2743200"/>
              <a:ext cx="0" cy="6096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16371531">
              <a:off x="2345054" y="2253952"/>
              <a:ext cx="1116331" cy="497055"/>
            </a:xfrm>
            <a:prstGeom prst="arc">
              <a:avLst>
                <a:gd name="adj1" fmla="val 14892453"/>
                <a:gd name="adj2" fmla="val 1826943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 flipV="1">
              <a:off x="2720341" y="2133602"/>
              <a:ext cx="566885" cy="242112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286000" y="2133600"/>
              <a:ext cx="434340" cy="6096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/>
            <p:cNvSpPr/>
            <p:nvPr/>
          </p:nvSpPr>
          <p:spPr>
            <a:xfrm rot="16371531">
              <a:off x="4825750" y="3184424"/>
              <a:ext cx="1116331" cy="497055"/>
            </a:xfrm>
            <a:prstGeom prst="arc">
              <a:avLst>
                <a:gd name="adj1" fmla="val 14169974"/>
                <a:gd name="adj2" fmla="val 1826943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1902" y="2223683"/>
              <a:ext cx="138298" cy="640449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21120000">
            <a:off x="3429804" y="545354"/>
            <a:ext cx="2506177" cy="2562655"/>
            <a:chOff x="3962400" y="0"/>
            <a:chExt cx="1822360" cy="1863428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4495800" y="0"/>
              <a:ext cx="0" cy="127577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497001" y="1275770"/>
              <a:ext cx="128775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3962400" y="1275770"/>
              <a:ext cx="534602" cy="58765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46217" y="1352495"/>
            <a:ext cx="1541057" cy="1575786"/>
            <a:chOff x="3962400" y="0"/>
            <a:chExt cx="1822360" cy="1863428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4495800" y="0"/>
              <a:ext cx="0" cy="127577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497001" y="1275770"/>
              <a:ext cx="128775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962400" y="1275770"/>
              <a:ext cx="534602" cy="58765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3784387" y="306964"/>
                <a:ext cx="487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87" y="306964"/>
                <a:ext cx="487378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5946960" y="1920910"/>
                <a:ext cx="503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60" y="1920910"/>
                <a:ext cx="50398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350980" y="3187967"/>
                <a:ext cx="5067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980" y="3187967"/>
                <a:ext cx="50674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572257" y="1049775"/>
                <a:ext cx="4791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57" y="1049775"/>
                <a:ext cx="47917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66509" y="241671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09" y="2416714"/>
                <a:ext cx="50468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 rot="17549573" flipV="1">
            <a:off x="635025" y="4111791"/>
            <a:ext cx="671767" cy="492612"/>
          </a:xfrm>
          <a:prstGeom prst="arc">
            <a:avLst>
              <a:gd name="adj1" fmla="val 17515953"/>
              <a:gd name="adj2" fmla="val 29479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797280" y="2360313"/>
            <a:ext cx="3438618" cy="56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5253517" y="4433244"/>
                <a:ext cx="1282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𝑆𝑡𝑒𝑝𝑝𝑖𝑛𝑔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17" y="4433244"/>
                <a:ext cx="128227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1673484" y="2985439"/>
                <a:ext cx="1282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𝑆𝑡𝑒𝑝𝑝𝑖𝑛𝑔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84" y="2985439"/>
                <a:ext cx="1282274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713350" y="4433245"/>
                <a:ext cx="1157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𝑃𝑙𝑎𝑛𝑡𝑒𝑑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50" y="4433245"/>
                <a:ext cx="1157817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/>
          <p:cNvCxnSpPr>
            <a:stCxn id="122" idx="0"/>
          </p:cNvCxnSpPr>
          <p:nvPr/>
        </p:nvCxnSpPr>
        <p:spPr>
          <a:xfrm flipH="1" flipV="1">
            <a:off x="1577949" y="4161745"/>
            <a:ext cx="1714310" cy="271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2" idx="0"/>
          </p:cNvCxnSpPr>
          <p:nvPr/>
        </p:nvCxnSpPr>
        <p:spPr>
          <a:xfrm flipV="1">
            <a:off x="3292259" y="3187967"/>
            <a:ext cx="3229401" cy="12452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 rot="21000255">
                <a:off x="487186" y="4311583"/>
                <a:ext cx="622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𝑇𝑖𝑝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0255">
                <a:off x="487186" y="4311583"/>
                <a:ext cx="622222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557815" y="507015"/>
                <a:ext cx="918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Trunk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15" y="507015"/>
                <a:ext cx="918841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4572000" y="707070"/>
            <a:ext cx="985815" cy="1119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13</cp:revision>
  <dcterms:created xsi:type="dcterms:W3CDTF">2015-02-21T10:38:28Z</dcterms:created>
  <dcterms:modified xsi:type="dcterms:W3CDTF">2015-02-23T22:48:01Z</dcterms:modified>
</cp:coreProperties>
</file>