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8229600" cy="5486400"/>
  <p:notesSz cx="6858000" cy="9144000"/>
  <p:defaultTextStyle>
    <a:defPPr>
      <a:defRPr lang="en-US"/>
    </a:defPPr>
    <a:lvl1pPr marL="0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1866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83732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75598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67464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59331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6" autoAdjust="0"/>
  </p:normalViewPr>
  <p:slideViewPr>
    <p:cSldViewPr>
      <p:cViewPr>
        <p:scale>
          <a:sx n="75" d="100"/>
          <a:sy n="75" d="100"/>
        </p:scale>
        <p:origin x="-1278" y="-414"/>
      </p:cViewPr>
      <p:guideLst>
        <p:guide orient="horz" pos="172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E7B2A-A9EA-4B70-BC56-8C09ECFD793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7887E-1633-43A1-ACA8-FD8F6CDC8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3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91866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83732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75598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67464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59331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7887E-1633-43A1-ACA8-FD8F6CDC89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0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704340"/>
            <a:ext cx="699516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3108960"/>
            <a:ext cx="576072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1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75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E652-408D-4177-99C9-26DD3C1ADB6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8283-25F6-4B1F-A1BA-B57D85F6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5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E652-408D-4177-99C9-26DD3C1ADB6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8283-25F6-4B1F-A1BA-B57D85F6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70672" y="175260"/>
            <a:ext cx="1665923" cy="37452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047" y="175260"/>
            <a:ext cx="4863465" cy="37452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E652-408D-4177-99C9-26DD3C1ADB6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8283-25F6-4B1F-A1BA-B57D85F6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E652-408D-4177-99C9-26DD3C1ADB6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8283-25F6-4B1F-A1BA-B57D85F6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6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3525520"/>
            <a:ext cx="6995160" cy="1089660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2325371"/>
            <a:ext cx="6995160" cy="120015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18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837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755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67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593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511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430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349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E652-408D-4177-99C9-26DD3C1ADB6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8283-25F6-4B1F-A1BA-B57D85F6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8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047" y="1023620"/>
            <a:ext cx="3264693" cy="289687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0" y="1023620"/>
            <a:ext cx="3264694" cy="289687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E652-408D-4177-99C9-26DD3C1ADB6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8283-25F6-4B1F-A1BA-B57D85F6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7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710"/>
            <a:ext cx="740664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228090"/>
            <a:ext cx="3636169" cy="51181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66" indent="0">
              <a:buNone/>
              <a:defRPr sz="1700" b="1"/>
            </a:lvl2pPr>
            <a:lvl3pPr marL="783732" indent="0">
              <a:buNone/>
              <a:defRPr sz="1500" b="1"/>
            </a:lvl3pPr>
            <a:lvl4pPr marL="1175598" indent="0">
              <a:buNone/>
              <a:defRPr sz="1400" b="1"/>
            </a:lvl4pPr>
            <a:lvl5pPr marL="1567464" indent="0">
              <a:buNone/>
              <a:defRPr sz="1400" b="1"/>
            </a:lvl5pPr>
            <a:lvl6pPr marL="1959331" indent="0">
              <a:buNone/>
              <a:defRPr sz="1400" b="1"/>
            </a:lvl6pPr>
            <a:lvl7pPr marL="2351197" indent="0">
              <a:buNone/>
              <a:defRPr sz="1400" b="1"/>
            </a:lvl7pPr>
            <a:lvl8pPr marL="2743063" indent="0">
              <a:buNone/>
              <a:defRPr sz="1400" b="1"/>
            </a:lvl8pPr>
            <a:lvl9pPr marL="313492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1739900"/>
            <a:ext cx="3636169" cy="3161030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3" y="1228090"/>
            <a:ext cx="3637598" cy="51181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66" indent="0">
              <a:buNone/>
              <a:defRPr sz="1700" b="1"/>
            </a:lvl2pPr>
            <a:lvl3pPr marL="783732" indent="0">
              <a:buNone/>
              <a:defRPr sz="1500" b="1"/>
            </a:lvl3pPr>
            <a:lvl4pPr marL="1175598" indent="0">
              <a:buNone/>
              <a:defRPr sz="1400" b="1"/>
            </a:lvl4pPr>
            <a:lvl5pPr marL="1567464" indent="0">
              <a:buNone/>
              <a:defRPr sz="1400" b="1"/>
            </a:lvl5pPr>
            <a:lvl6pPr marL="1959331" indent="0">
              <a:buNone/>
              <a:defRPr sz="1400" b="1"/>
            </a:lvl6pPr>
            <a:lvl7pPr marL="2351197" indent="0">
              <a:buNone/>
              <a:defRPr sz="1400" b="1"/>
            </a:lvl7pPr>
            <a:lvl8pPr marL="2743063" indent="0">
              <a:buNone/>
              <a:defRPr sz="1400" b="1"/>
            </a:lvl8pPr>
            <a:lvl9pPr marL="313492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3" y="1739900"/>
            <a:ext cx="3637598" cy="3161030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E652-408D-4177-99C9-26DD3C1ADB6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8283-25F6-4B1F-A1BA-B57D85F6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3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E652-408D-4177-99C9-26DD3C1ADB6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8283-25F6-4B1F-A1BA-B57D85F6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3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E652-408D-4177-99C9-26DD3C1ADB6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8283-25F6-4B1F-A1BA-B57D85F6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6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8440"/>
            <a:ext cx="2707482" cy="92964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218441"/>
            <a:ext cx="4600575" cy="4682490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148081"/>
            <a:ext cx="2707482" cy="3752850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00"/>
            </a:lvl2pPr>
            <a:lvl3pPr marL="783732" indent="0">
              <a:buNone/>
              <a:defRPr sz="900"/>
            </a:lvl3pPr>
            <a:lvl4pPr marL="1175598" indent="0">
              <a:buNone/>
              <a:defRPr sz="800"/>
            </a:lvl4pPr>
            <a:lvl5pPr marL="1567464" indent="0">
              <a:buNone/>
              <a:defRPr sz="800"/>
            </a:lvl5pPr>
            <a:lvl6pPr marL="1959331" indent="0">
              <a:buNone/>
              <a:defRPr sz="800"/>
            </a:lvl6pPr>
            <a:lvl7pPr marL="2351197" indent="0">
              <a:buNone/>
              <a:defRPr sz="800"/>
            </a:lvl7pPr>
            <a:lvl8pPr marL="2743063" indent="0">
              <a:buNone/>
              <a:defRPr sz="800"/>
            </a:lvl8pPr>
            <a:lvl9pPr marL="313492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E652-408D-4177-99C9-26DD3C1ADB6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8283-25F6-4B1F-A1BA-B57D85F6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1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3840480"/>
            <a:ext cx="4937760" cy="45339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490220"/>
            <a:ext cx="4937760" cy="3291840"/>
          </a:xfrm>
        </p:spPr>
        <p:txBody>
          <a:bodyPr/>
          <a:lstStyle>
            <a:lvl1pPr marL="0" indent="0">
              <a:buNone/>
              <a:defRPr sz="2700"/>
            </a:lvl1pPr>
            <a:lvl2pPr marL="391866" indent="0">
              <a:buNone/>
              <a:defRPr sz="2400"/>
            </a:lvl2pPr>
            <a:lvl3pPr marL="783732" indent="0">
              <a:buNone/>
              <a:defRPr sz="2100"/>
            </a:lvl3pPr>
            <a:lvl4pPr marL="1175598" indent="0">
              <a:buNone/>
              <a:defRPr sz="1700"/>
            </a:lvl4pPr>
            <a:lvl5pPr marL="1567464" indent="0">
              <a:buNone/>
              <a:defRPr sz="1700"/>
            </a:lvl5pPr>
            <a:lvl6pPr marL="1959331" indent="0">
              <a:buNone/>
              <a:defRPr sz="1700"/>
            </a:lvl6pPr>
            <a:lvl7pPr marL="2351197" indent="0">
              <a:buNone/>
              <a:defRPr sz="1700"/>
            </a:lvl7pPr>
            <a:lvl8pPr marL="2743063" indent="0">
              <a:buNone/>
              <a:defRPr sz="1700"/>
            </a:lvl8pPr>
            <a:lvl9pPr marL="3134929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4293870"/>
            <a:ext cx="4937760" cy="643890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00"/>
            </a:lvl2pPr>
            <a:lvl3pPr marL="783732" indent="0">
              <a:buNone/>
              <a:defRPr sz="900"/>
            </a:lvl3pPr>
            <a:lvl4pPr marL="1175598" indent="0">
              <a:buNone/>
              <a:defRPr sz="800"/>
            </a:lvl4pPr>
            <a:lvl5pPr marL="1567464" indent="0">
              <a:buNone/>
              <a:defRPr sz="800"/>
            </a:lvl5pPr>
            <a:lvl6pPr marL="1959331" indent="0">
              <a:buNone/>
              <a:defRPr sz="800"/>
            </a:lvl6pPr>
            <a:lvl7pPr marL="2351197" indent="0">
              <a:buNone/>
              <a:defRPr sz="800"/>
            </a:lvl7pPr>
            <a:lvl8pPr marL="2743063" indent="0">
              <a:buNone/>
              <a:defRPr sz="800"/>
            </a:lvl8pPr>
            <a:lvl9pPr marL="313492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E652-408D-4177-99C9-26DD3C1ADB6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8283-25F6-4B1F-A1BA-B57D85F6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3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19710"/>
            <a:ext cx="7406640" cy="914400"/>
          </a:xfrm>
          <a:prstGeom prst="rect">
            <a:avLst/>
          </a:prstGeom>
        </p:spPr>
        <p:txBody>
          <a:bodyPr vert="horz" lIns="78373" tIns="39187" rIns="78373" bIns="391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280161"/>
            <a:ext cx="7406640" cy="3620770"/>
          </a:xfrm>
          <a:prstGeom prst="rect">
            <a:avLst/>
          </a:prstGeom>
        </p:spPr>
        <p:txBody>
          <a:bodyPr vert="horz" lIns="78373" tIns="39187" rIns="78373" bIns="391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5085080"/>
            <a:ext cx="1920240" cy="292100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9E652-408D-4177-99C9-26DD3C1ADB6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5085080"/>
            <a:ext cx="2606040" cy="292100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5085080"/>
            <a:ext cx="1920240" cy="292100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48283-25F6-4B1F-A1BA-B57D85F6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373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3900" indent="-293900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6782" indent="-244916" algn="l" defTabSz="78373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9665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63398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5264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7130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96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30862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1866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32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8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7464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9331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51197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063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34929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5801" y="517140"/>
            <a:ext cx="1219200" cy="12192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Gait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Generation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Summing Junction 6"/>
          <p:cNvSpPr/>
          <p:nvPr/>
        </p:nvSpPr>
        <p:spPr>
          <a:xfrm>
            <a:off x="2895601" y="898141"/>
            <a:ext cx="457200" cy="457200"/>
          </a:xfrm>
          <a:prstGeom prst="flowChartSummingJuncti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>
            <a:off x="2266296" y="921800"/>
            <a:ext cx="465656" cy="40142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2895601" y="1692792"/>
            <a:ext cx="465656" cy="40142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85801" y="2738972"/>
            <a:ext cx="1712433" cy="91862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Compensator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14801" y="2738972"/>
            <a:ext cx="2743200" cy="91862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NARX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14801" y="4008972"/>
            <a:ext cx="2743200" cy="91862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Adaptation Law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7146472" y="3505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472" y="3505200"/>
                <a:ext cx="533400" cy="533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3361257" y="3505201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257" y="3505201"/>
                <a:ext cx="533400" cy="533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ounded Rectangle 16"/>
          <p:cNvSpPr/>
          <p:nvPr/>
        </p:nvSpPr>
        <p:spPr>
          <a:xfrm>
            <a:off x="685800" y="3958172"/>
            <a:ext cx="1712433" cy="91862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Training Signal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Generation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98233" y="4648200"/>
            <a:ext cx="1716568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2"/>
            <a:endCxn id="14" idx="1"/>
          </p:cNvCxnSpPr>
          <p:nvPr/>
        </p:nvCxnSpPr>
        <p:spPr>
          <a:xfrm rot="16200000" flipH="1">
            <a:off x="3656537" y="4010021"/>
            <a:ext cx="429685" cy="486844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2"/>
            <a:endCxn id="14" idx="3"/>
          </p:cNvCxnSpPr>
          <p:nvPr/>
        </p:nvCxnSpPr>
        <p:spPr>
          <a:xfrm rot="5400000">
            <a:off x="6920744" y="3975858"/>
            <a:ext cx="429686" cy="55517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670880" y="2413000"/>
            <a:ext cx="1676400" cy="15959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1" idx="0"/>
            <a:endCxn id="9" idx="3"/>
          </p:cNvCxnSpPr>
          <p:nvPr/>
        </p:nvCxnSpPr>
        <p:spPr>
          <a:xfrm rot="5400000" flipH="1" flipV="1">
            <a:off x="2012847" y="1623391"/>
            <a:ext cx="644753" cy="1586411"/>
          </a:xfrm>
          <a:prstGeom prst="bentConnector3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3"/>
            <a:endCxn id="8" idx="3"/>
          </p:cNvCxnSpPr>
          <p:nvPr/>
        </p:nvCxnSpPr>
        <p:spPr>
          <a:xfrm flipV="1">
            <a:off x="1905001" y="1122514"/>
            <a:ext cx="393410" cy="422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0"/>
            <a:endCxn id="7" idx="2"/>
          </p:cNvCxnSpPr>
          <p:nvPr/>
        </p:nvCxnSpPr>
        <p:spPr>
          <a:xfrm>
            <a:off x="2699838" y="1122514"/>
            <a:ext cx="195763" cy="42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0"/>
            <a:endCxn id="7" idx="4"/>
          </p:cNvCxnSpPr>
          <p:nvPr/>
        </p:nvCxnSpPr>
        <p:spPr>
          <a:xfrm flipH="1" flipV="1">
            <a:off x="3124201" y="1355341"/>
            <a:ext cx="4228" cy="3374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6"/>
            <a:endCxn id="5" idx="1"/>
          </p:cNvCxnSpPr>
          <p:nvPr/>
        </p:nvCxnSpPr>
        <p:spPr>
          <a:xfrm flipV="1">
            <a:off x="3352801" y="1122512"/>
            <a:ext cx="514350" cy="42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146473" y="860041"/>
            <a:ext cx="533400" cy="533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4" idx="3"/>
            <a:endCxn id="51" idx="1"/>
          </p:cNvCxnSpPr>
          <p:nvPr/>
        </p:nvCxnSpPr>
        <p:spPr>
          <a:xfrm>
            <a:off x="6956880" y="1126741"/>
            <a:ext cx="18959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1" idx="2"/>
            <a:endCxn id="15" idx="0"/>
          </p:cNvCxnSpPr>
          <p:nvPr/>
        </p:nvCxnSpPr>
        <p:spPr>
          <a:xfrm rot="5400000">
            <a:off x="6357294" y="2449320"/>
            <a:ext cx="2111759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3867151" y="512912"/>
            <a:ext cx="3089729" cy="1223430"/>
            <a:chOff x="3920671" y="665312"/>
            <a:chExt cx="3089729" cy="1223430"/>
          </a:xfrm>
        </p:grpSpPr>
        <p:sp>
          <p:nvSpPr>
            <p:cNvPr id="4" name="Rounded Rectangle 3"/>
            <p:cNvSpPr/>
            <p:nvPr/>
          </p:nvSpPr>
          <p:spPr>
            <a:xfrm>
              <a:off x="5562600" y="669541"/>
              <a:ext cx="1447800" cy="12192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Plant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(Quadruped)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920671" y="665312"/>
              <a:ext cx="1219200" cy="12192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Servo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Controller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5" idx="3"/>
              <a:endCxn id="4" idx="1"/>
            </p:cNvCxnSpPr>
            <p:nvPr/>
          </p:nvCxnSpPr>
          <p:spPr>
            <a:xfrm>
              <a:off x="5139871" y="1274912"/>
              <a:ext cx="422729" cy="42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4" idx="2"/>
              <a:endCxn id="5" idx="2"/>
            </p:cNvCxnSpPr>
            <p:nvPr/>
          </p:nvCxnSpPr>
          <p:spPr>
            <a:xfrm rot="5400000" flipH="1">
              <a:off x="5406271" y="1008513"/>
              <a:ext cx="4229" cy="1756229"/>
            </a:xfrm>
            <a:prstGeom prst="bentConnector3">
              <a:avLst>
                <a:gd name="adj1" fmla="val -712156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Elbow Connector 71"/>
          <p:cNvCxnSpPr>
            <a:stCxn id="51" idx="2"/>
            <a:endCxn id="12" idx="3"/>
          </p:cNvCxnSpPr>
          <p:nvPr/>
        </p:nvCxnSpPr>
        <p:spPr>
          <a:xfrm rot="5400000">
            <a:off x="6233165" y="2018277"/>
            <a:ext cx="1804845" cy="5551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12" idx="1"/>
            <a:endCxn id="16" idx="0"/>
          </p:cNvCxnSpPr>
          <p:nvPr/>
        </p:nvCxnSpPr>
        <p:spPr>
          <a:xfrm rot="10800000" flipV="1">
            <a:off x="3627957" y="3198285"/>
            <a:ext cx="486844" cy="306915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2" idx="1"/>
            <a:endCxn id="11" idx="3"/>
          </p:cNvCxnSpPr>
          <p:nvPr/>
        </p:nvCxnSpPr>
        <p:spPr>
          <a:xfrm flipH="1">
            <a:off x="2398234" y="3198286"/>
            <a:ext cx="17165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6" idx="1"/>
            <a:endCxn id="11" idx="1"/>
          </p:cNvCxnSpPr>
          <p:nvPr/>
        </p:nvCxnSpPr>
        <p:spPr>
          <a:xfrm rot="10800000" flipV="1">
            <a:off x="685801" y="1126740"/>
            <a:ext cx="12700" cy="2071546"/>
          </a:xfrm>
          <a:prstGeom prst="bentConnector3">
            <a:avLst>
              <a:gd name="adj1" fmla="val 385714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1" idx="3"/>
            <a:endCxn id="17" idx="2"/>
          </p:cNvCxnSpPr>
          <p:nvPr/>
        </p:nvCxnSpPr>
        <p:spPr>
          <a:xfrm flipH="1">
            <a:off x="1542017" y="1126741"/>
            <a:ext cx="6137856" cy="3750059"/>
          </a:xfrm>
          <a:prstGeom prst="bentConnector4">
            <a:avLst>
              <a:gd name="adj1" fmla="val -3724"/>
              <a:gd name="adj2" fmla="val 10745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51" idx="1"/>
          </p:cNvCxnSpPr>
          <p:nvPr/>
        </p:nvCxnSpPr>
        <p:spPr>
          <a:xfrm>
            <a:off x="7146473" y="1126741"/>
            <a:ext cx="197303" cy="384"/>
          </a:xfrm>
          <a:prstGeom prst="line">
            <a:avLst/>
          </a:prstGeom>
          <a:ln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7340147" y="1001408"/>
            <a:ext cx="127454" cy="127454"/>
          </a:xfrm>
          <a:prstGeom prst="line">
            <a:avLst/>
          </a:prstGeom>
          <a:ln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51" idx="3"/>
          </p:cNvCxnSpPr>
          <p:nvPr/>
        </p:nvCxnSpPr>
        <p:spPr>
          <a:xfrm flipV="1">
            <a:off x="7505705" y="1126741"/>
            <a:ext cx="182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/>
              <p:cNvSpPr/>
              <p:nvPr/>
            </p:nvSpPr>
            <p:spPr>
              <a:xfrm>
                <a:off x="6019800" y="2146300"/>
                <a:ext cx="744371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𝐵𝑃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146300"/>
                <a:ext cx="744371" cy="3231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/>
              <p:cNvSpPr txBox="1"/>
              <p:nvPr/>
            </p:nvSpPr>
            <p:spPr>
              <a:xfrm>
                <a:off x="2953830" y="1801248"/>
                <a:ext cx="34919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830" y="1801248"/>
                <a:ext cx="349198" cy="3231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1975682" y="1355341"/>
                <a:ext cx="84510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682" y="1355341"/>
                <a:ext cx="845103" cy="3231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/>
              <p:cNvSpPr txBox="1"/>
              <p:nvPr/>
            </p:nvSpPr>
            <p:spPr>
              <a:xfrm>
                <a:off x="5121493" y="722402"/>
                <a:ext cx="3301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493" y="722402"/>
                <a:ext cx="330155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/>
              <p:cNvSpPr txBox="1"/>
              <p:nvPr/>
            </p:nvSpPr>
            <p:spPr>
              <a:xfrm>
                <a:off x="4988443" y="1648463"/>
                <a:ext cx="63100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443" y="1648463"/>
                <a:ext cx="631007" cy="41351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/>
              <p:cNvSpPr txBox="1"/>
              <p:nvPr/>
            </p:nvSpPr>
            <p:spPr>
              <a:xfrm>
                <a:off x="3627957" y="4072470"/>
                <a:ext cx="479682" cy="348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957" y="4072470"/>
                <a:ext cx="479682" cy="348942"/>
              </a:xfrm>
              <a:prstGeom prst="rect">
                <a:avLst/>
              </a:prstGeom>
              <a:blipFill rotWithShape="1">
                <a:blip r:embed="rId10"/>
                <a:stretch>
                  <a:fillRect t="-1754" r="-1012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2917785" y="2811244"/>
                <a:ext cx="675248" cy="348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785" y="2811244"/>
                <a:ext cx="675248" cy="348942"/>
              </a:xfrm>
              <a:prstGeom prst="rect">
                <a:avLst/>
              </a:prstGeom>
              <a:blipFill rotWithShape="1">
                <a:blip r:embed="rId11"/>
                <a:stretch>
                  <a:fillRect t="-1754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/>
              <p:cNvSpPr txBox="1"/>
              <p:nvPr/>
            </p:nvSpPr>
            <p:spPr>
              <a:xfrm>
                <a:off x="3016676" y="4289387"/>
                <a:ext cx="4796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676" y="4289387"/>
                <a:ext cx="479682" cy="338554"/>
              </a:xfrm>
              <a:prstGeom prst="rect">
                <a:avLst/>
              </a:prstGeom>
              <a:blipFill rotWithShape="1">
                <a:blip r:embed="rId1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2552414" y="4772167"/>
                <a:ext cx="1408206" cy="333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𝑒𝑥𝑡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14" y="4772167"/>
                <a:ext cx="1408206" cy="33323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/>
              <p:cNvSpPr txBox="1"/>
              <p:nvPr/>
            </p:nvSpPr>
            <p:spPr>
              <a:xfrm rot="16200000">
                <a:off x="6532475" y="2161754"/>
                <a:ext cx="1408206" cy="333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𝑒𝑥𝑡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32475" y="2161754"/>
                <a:ext cx="1408206" cy="33323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/>
              <p:cNvSpPr txBox="1"/>
              <p:nvPr/>
            </p:nvSpPr>
            <p:spPr>
              <a:xfrm>
                <a:off x="3345882" y="679131"/>
                <a:ext cx="4943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882" y="679131"/>
                <a:ext cx="494301" cy="400110"/>
              </a:xfrm>
              <a:prstGeom prst="rect">
                <a:avLst/>
              </a:prstGeom>
              <a:blipFill rotWithShape="1">
                <a:blip r:embed="rId15"/>
                <a:stretch>
                  <a:fillRect r="-23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/>
              <p:cNvSpPr txBox="1"/>
              <p:nvPr/>
            </p:nvSpPr>
            <p:spPr>
              <a:xfrm>
                <a:off x="2202305" y="2016486"/>
                <a:ext cx="622543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,∗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305" y="2016486"/>
                <a:ext cx="622543" cy="413703"/>
              </a:xfrm>
              <a:prstGeom prst="rect">
                <a:avLst/>
              </a:prstGeom>
              <a:blipFill rotWithShape="1">
                <a:blip r:embed="rId16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/>
              <p:cNvSpPr txBox="1"/>
              <p:nvPr/>
            </p:nvSpPr>
            <p:spPr>
              <a:xfrm>
                <a:off x="1905001" y="659986"/>
                <a:ext cx="4943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659986"/>
                <a:ext cx="494302" cy="40011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/>
              <p:cNvSpPr txBox="1"/>
              <p:nvPr/>
            </p:nvSpPr>
            <p:spPr>
              <a:xfrm rot="5400000">
                <a:off x="-95463" y="2016855"/>
                <a:ext cx="9866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𝑟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𝑟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-95463" y="2016855"/>
                <a:ext cx="986680" cy="33855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Rectangle 133"/>
          <p:cNvSpPr/>
          <p:nvPr/>
        </p:nvSpPr>
        <p:spPr>
          <a:xfrm>
            <a:off x="3733800" y="304800"/>
            <a:ext cx="3317876" cy="1857713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4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144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24</cp:revision>
  <dcterms:created xsi:type="dcterms:W3CDTF">2015-02-19T19:36:32Z</dcterms:created>
  <dcterms:modified xsi:type="dcterms:W3CDTF">2015-02-19T20:08:46Z</dcterms:modified>
</cp:coreProperties>
</file>