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3657600"/>
  <p:notesSz cx="6858000" cy="9144000"/>
  <p:defaultTextStyle>
    <a:defPPr>
      <a:defRPr lang="en-US"/>
    </a:defPPr>
    <a:lvl1pPr marL="0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608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216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824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433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8041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649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257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865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14" y="-324"/>
      </p:cViewPr>
      <p:guideLst>
        <p:guide orient="horz" pos="1152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36227"/>
            <a:ext cx="69951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072640"/>
            <a:ext cx="57607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672" y="77893"/>
            <a:ext cx="1665923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047" y="77893"/>
            <a:ext cx="4863465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2350347"/>
            <a:ext cx="6995160" cy="72644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1550247"/>
            <a:ext cx="6995160" cy="8001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6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2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8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4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2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8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047" y="455507"/>
            <a:ext cx="3264693" cy="128693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455507"/>
            <a:ext cx="3264694" cy="128693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46474"/>
            <a:ext cx="740664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818727"/>
            <a:ext cx="3636169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159933"/>
            <a:ext cx="3636169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818727"/>
            <a:ext cx="3637598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159933"/>
            <a:ext cx="3637598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45627"/>
            <a:ext cx="2707482" cy="6197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45627"/>
            <a:ext cx="4600575" cy="31216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765387"/>
            <a:ext cx="2707482" cy="2501900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2560320"/>
            <a:ext cx="4937760" cy="3022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326813"/>
            <a:ext cx="4937760" cy="2194560"/>
          </a:xfrm>
        </p:spPr>
        <p:txBody>
          <a:bodyPr/>
          <a:lstStyle>
            <a:lvl1pPr marL="0" indent="0">
              <a:buNone/>
              <a:defRPr sz="2400"/>
            </a:lvl1pPr>
            <a:lvl2pPr marL="339608" indent="0">
              <a:buNone/>
              <a:defRPr sz="2100"/>
            </a:lvl2pPr>
            <a:lvl3pPr marL="679216" indent="0">
              <a:buNone/>
              <a:defRPr sz="1800"/>
            </a:lvl3pPr>
            <a:lvl4pPr marL="1018824" indent="0">
              <a:buNone/>
              <a:defRPr sz="1500"/>
            </a:lvl4pPr>
            <a:lvl5pPr marL="1358433" indent="0">
              <a:buNone/>
              <a:defRPr sz="1500"/>
            </a:lvl5pPr>
            <a:lvl6pPr marL="1698041" indent="0">
              <a:buNone/>
              <a:defRPr sz="1500"/>
            </a:lvl6pPr>
            <a:lvl7pPr marL="2037649" indent="0">
              <a:buNone/>
              <a:defRPr sz="1500"/>
            </a:lvl7pPr>
            <a:lvl8pPr marL="2377257" indent="0">
              <a:buNone/>
              <a:defRPr sz="1500"/>
            </a:lvl8pPr>
            <a:lvl9pPr marL="271686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2862580"/>
            <a:ext cx="4937760" cy="429260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46474"/>
            <a:ext cx="7406640" cy="609600"/>
          </a:xfrm>
          <a:prstGeom prst="rect">
            <a:avLst/>
          </a:prstGeom>
        </p:spPr>
        <p:txBody>
          <a:bodyPr vert="horz" lIns="67922" tIns="33961" rIns="67922" bIns="339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853440"/>
            <a:ext cx="7406640" cy="2413847"/>
          </a:xfrm>
          <a:prstGeom prst="rect">
            <a:avLst/>
          </a:prstGeom>
        </p:spPr>
        <p:txBody>
          <a:bodyPr vert="horz" lIns="67922" tIns="33961" rIns="67922" bIns="339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3390054"/>
            <a:ext cx="1920240" cy="194733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C2D1-B549-4217-AF4E-95C650352CE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3390054"/>
            <a:ext cx="2606040" cy="194733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3390054"/>
            <a:ext cx="1920240" cy="194733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1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706" indent="-254706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33294" y="327659"/>
            <a:ext cx="1828800" cy="2514600"/>
            <a:chOff x="228600" y="457200"/>
            <a:chExt cx="1828800" cy="2514600"/>
          </a:xfrm>
          <a:solidFill>
            <a:schemeClr val="bg1">
              <a:lumMod val="9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28600" y="457200"/>
              <a:ext cx="1828800" cy="457200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Front Right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1143000"/>
              <a:ext cx="1828800" cy="457200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Front Left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" y="1828800"/>
              <a:ext cx="1828800" cy="457200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Back Left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" y="2514600"/>
              <a:ext cx="1828800" cy="457200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Back Right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14494" y="327659"/>
            <a:ext cx="5562600" cy="2514600"/>
            <a:chOff x="228600" y="457200"/>
            <a:chExt cx="1828800" cy="2514600"/>
          </a:xfrm>
        </p:grpSpPr>
        <p:sp>
          <p:nvSpPr>
            <p:cNvPr id="15" name="Rectangle 14"/>
            <p:cNvSpPr/>
            <p:nvPr/>
          </p:nvSpPr>
          <p:spPr>
            <a:xfrm>
              <a:off x="228600" y="457200"/>
              <a:ext cx="18288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600" y="1143000"/>
              <a:ext cx="18288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" y="1828800"/>
              <a:ext cx="18288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2514600"/>
              <a:ext cx="18288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14494" y="327659"/>
            <a:ext cx="2078930" cy="2514600"/>
            <a:chOff x="2314494" y="587402"/>
            <a:chExt cx="2078930" cy="2514600"/>
          </a:xfrm>
        </p:grpSpPr>
        <p:sp>
          <p:nvSpPr>
            <p:cNvPr id="19" name="Rectangle 18"/>
            <p:cNvSpPr/>
            <p:nvPr/>
          </p:nvSpPr>
          <p:spPr>
            <a:xfrm>
              <a:off x="2314494" y="5874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14494" y="19590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47499" y="5874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55118" y="19590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14494" y="12732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7499" y="12732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14494" y="26448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47499" y="26448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85805" y="327659"/>
            <a:ext cx="2078930" cy="2514600"/>
            <a:chOff x="2314494" y="587402"/>
            <a:chExt cx="2078930" cy="2514600"/>
          </a:xfrm>
        </p:grpSpPr>
        <p:sp>
          <p:nvSpPr>
            <p:cNvPr id="30" name="Rectangle 29"/>
            <p:cNvSpPr/>
            <p:nvPr/>
          </p:nvSpPr>
          <p:spPr>
            <a:xfrm>
              <a:off x="2314494" y="5874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14494" y="19590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7499" y="5874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5118" y="19590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14494" y="12732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7499" y="12732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14494" y="26448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7499" y="26448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57116" y="327659"/>
            <a:ext cx="1419978" cy="2514600"/>
            <a:chOff x="2314494" y="587402"/>
            <a:chExt cx="1419978" cy="2514600"/>
          </a:xfrm>
        </p:grpSpPr>
        <p:sp>
          <p:nvSpPr>
            <p:cNvPr id="39" name="Rectangle 38"/>
            <p:cNvSpPr/>
            <p:nvPr/>
          </p:nvSpPr>
          <p:spPr>
            <a:xfrm>
              <a:off x="2314494" y="5874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14494" y="1959002"/>
              <a:ext cx="1038306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47499" y="587402"/>
              <a:ext cx="386973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55118" y="1959002"/>
              <a:ext cx="379354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4494" y="12732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47499" y="1273202"/>
              <a:ext cx="386973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14494" y="2644802"/>
              <a:ext cx="1038306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7499" y="2644802"/>
              <a:ext cx="386973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351680" y="3009237"/>
            <a:ext cx="1032010" cy="229263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08198" y="3009237"/>
            <a:ext cx="104692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Flight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314494" y="327659"/>
            <a:ext cx="0" cy="2910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352800" y="327659"/>
            <a:ext cx="2318" cy="2910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393424" y="327659"/>
            <a:ext cx="0" cy="2910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2314494" y="-12354"/>
                <a:ext cx="29290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94" y="-12354"/>
                <a:ext cx="292901" cy="2923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59" idx="3"/>
          </p:cNvCxnSpPr>
          <p:nvPr/>
        </p:nvCxnSpPr>
        <p:spPr>
          <a:xfrm>
            <a:off x="2607395" y="133840"/>
            <a:ext cx="51650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18810" y="326996"/>
            <a:ext cx="7619" cy="25152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64735" y="327659"/>
            <a:ext cx="0" cy="25146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83569" y="327659"/>
            <a:ext cx="0" cy="25380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3179647" y="3318881"/>
                <a:ext cx="32618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7" y="3318881"/>
                <a:ext cx="326180" cy="2923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Brace 75"/>
          <p:cNvSpPr/>
          <p:nvPr/>
        </p:nvSpPr>
        <p:spPr>
          <a:xfrm rot="5400000">
            <a:off x="3324801" y="2284178"/>
            <a:ext cx="58316" cy="2078930"/>
          </a:xfrm>
          <a:prstGeom prst="rightBrace">
            <a:avLst>
              <a:gd name="adj1" fmla="val 55467"/>
              <a:gd name="adj2" fmla="val 505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6</cp:revision>
  <dcterms:created xsi:type="dcterms:W3CDTF">2015-02-22T05:10:43Z</dcterms:created>
  <dcterms:modified xsi:type="dcterms:W3CDTF">2015-02-22T05:28:23Z</dcterms:modified>
</cp:coreProperties>
</file>