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16" y="-102"/>
      </p:cViewPr>
      <p:guideLst>
        <p:guide orient="horz" pos="172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04340"/>
            <a:ext cx="69951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108960"/>
            <a:ext cx="57607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19711"/>
            <a:ext cx="185166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19711"/>
            <a:ext cx="541782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3525520"/>
            <a:ext cx="699516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325371"/>
            <a:ext cx="699516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280161"/>
            <a:ext cx="363474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280161"/>
            <a:ext cx="363474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28090"/>
            <a:ext cx="363616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739900"/>
            <a:ext cx="363616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228090"/>
            <a:ext cx="363759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739900"/>
            <a:ext cx="363759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18440"/>
            <a:ext cx="2707481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18441"/>
            <a:ext cx="46005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148081"/>
            <a:ext cx="2707481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840480"/>
            <a:ext cx="493776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90220"/>
            <a:ext cx="493776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4293870"/>
            <a:ext cx="493776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19710"/>
            <a:ext cx="74066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280161"/>
            <a:ext cx="740664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085080"/>
            <a:ext cx="19202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A422-426B-4834-A08C-8785E52B8625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085080"/>
            <a:ext cx="26060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085080"/>
            <a:ext cx="19202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134E-4702-4E0B-A89D-352965961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>
            <a:off x="477585" y="1492882"/>
            <a:ext cx="4855446" cy="716533"/>
            <a:chOff x="1146747" y="1996444"/>
            <a:chExt cx="4377754" cy="646038"/>
          </a:xfrm>
        </p:grpSpPr>
        <p:cxnSp>
          <p:nvCxnSpPr>
            <p:cNvPr id="222" name="Straight Arrow Connector 221"/>
            <p:cNvCxnSpPr>
              <a:stCxn id="415" idx="4"/>
              <a:endCxn id="380" idx="0"/>
            </p:cNvCxnSpPr>
            <p:nvPr/>
          </p:nvCxnSpPr>
          <p:spPr>
            <a:xfrm>
              <a:off x="1146747" y="1996443"/>
              <a:ext cx="2091754" cy="646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416" idx="4"/>
              <a:endCxn id="380" idx="0"/>
            </p:cNvCxnSpPr>
            <p:nvPr/>
          </p:nvCxnSpPr>
          <p:spPr>
            <a:xfrm>
              <a:off x="2289747" y="1996444"/>
              <a:ext cx="948754" cy="646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417" idx="4"/>
              <a:endCxn id="380" idx="0"/>
            </p:cNvCxnSpPr>
            <p:nvPr/>
          </p:nvCxnSpPr>
          <p:spPr>
            <a:xfrm flipH="1">
              <a:off x="3238501" y="1996444"/>
              <a:ext cx="194246" cy="646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415" idx="4"/>
              <a:endCxn id="381" idx="0"/>
            </p:cNvCxnSpPr>
            <p:nvPr/>
          </p:nvCxnSpPr>
          <p:spPr>
            <a:xfrm>
              <a:off x="1146747" y="1996444"/>
              <a:ext cx="3234754" cy="646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416" idx="4"/>
              <a:endCxn id="381" idx="0"/>
            </p:cNvCxnSpPr>
            <p:nvPr/>
          </p:nvCxnSpPr>
          <p:spPr>
            <a:xfrm>
              <a:off x="2289747" y="1996444"/>
              <a:ext cx="2091754" cy="646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417" idx="4"/>
              <a:endCxn id="381" idx="0"/>
            </p:cNvCxnSpPr>
            <p:nvPr/>
          </p:nvCxnSpPr>
          <p:spPr>
            <a:xfrm>
              <a:off x="3432747" y="1996444"/>
              <a:ext cx="948754" cy="646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415" idx="4"/>
              <a:endCxn id="382" idx="0"/>
            </p:cNvCxnSpPr>
            <p:nvPr/>
          </p:nvCxnSpPr>
          <p:spPr>
            <a:xfrm>
              <a:off x="1146747" y="1996444"/>
              <a:ext cx="4377754" cy="646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416" idx="4"/>
              <a:endCxn id="382" idx="0"/>
            </p:cNvCxnSpPr>
            <p:nvPr/>
          </p:nvCxnSpPr>
          <p:spPr>
            <a:xfrm>
              <a:off x="2289747" y="1996444"/>
              <a:ext cx="3234754" cy="646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417" idx="4"/>
              <a:endCxn id="382" idx="0"/>
            </p:cNvCxnSpPr>
            <p:nvPr/>
          </p:nvCxnSpPr>
          <p:spPr>
            <a:xfrm>
              <a:off x="3432747" y="1996444"/>
              <a:ext cx="2091754" cy="646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2797587" y="1492880"/>
            <a:ext cx="4883592" cy="716536"/>
            <a:chOff x="3238500" y="1996443"/>
            <a:chExt cx="4403130" cy="646041"/>
          </a:xfrm>
        </p:grpSpPr>
        <p:cxnSp>
          <p:nvCxnSpPr>
            <p:cNvPr id="232" name="Straight Connector 231"/>
            <p:cNvCxnSpPr>
              <a:stCxn id="380" idx="0"/>
              <a:endCxn id="434" idx="4"/>
            </p:cNvCxnSpPr>
            <p:nvPr/>
          </p:nvCxnSpPr>
          <p:spPr>
            <a:xfrm flipV="1">
              <a:off x="3238500" y="1996444"/>
              <a:ext cx="2117130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380" idx="0"/>
              <a:endCxn id="435" idx="4"/>
            </p:cNvCxnSpPr>
            <p:nvPr/>
          </p:nvCxnSpPr>
          <p:spPr>
            <a:xfrm flipV="1">
              <a:off x="3238500" y="1996444"/>
              <a:ext cx="3260130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380" idx="0"/>
              <a:endCxn id="436" idx="4"/>
            </p:cNvCxnSpPr>
            <p:nvPr/>
          </p:nvCxnSpPr>
          <p:spPr>
            <a:xfrm flipV="1">
              <a:off x="3238500" y="1996444"/>
              <a:ext cx="4403130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381" idx="0"/>
              <a:endCxn id="434" idx="4"/>
            </p:cNvCxnSpPr>
            <p:nvPr/>
          </p:nvCxnSpPr>
          <p:spPr>
            <a:xfrm flipV="1">
              <a:off x="4381500" y="1996444"/>
              <a:ext cx="974131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381" idx="0"/>
              <a:endCxn id="435" idx="4"/>
            </p:cNvCxnSpPr>
            <p:nvPr/>
          </p:nvCxnSpPr>
          <p:spPr>
            <a:xfrm flipV="1">
              <a:off x="4381500" y="1996444"/>
              <a:ext cx="2117130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381" idx="0"/>
              <a:endCxn id="436" idx="4"/>
            </p:cNvCxnSpPr>
            <p:nvPr/>
          </p:nvCxnSpPr>
          <p:spPr>
            <a:xfrm flipV="1">
              <a:off x="4381500" y="1996444"/>
              <a:ext cx="3260130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382" idx="0"/>
              <a:endCxn id="434" idx="4"/>
            </p:cNvCxnSpPr>
            <p:nvPr/>
          </p:nvCxnSpPr>
          <p:spPr>
            <a:xfrm flipH="1" flipV="1">
              <a:off x="5355630" y="1996443"/>
              <a:ext cx="168869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382" idx="0"/>
              <a:endCxn id="435" idx="4"/>
            </p:cNvCxnSpPr>
            <p:nvPr/>
          </p:nvCxnSpPr>
          <p:spPr>
            <a:xfrm flipV="1">
              <a:off x="5524500" y="1996444"/>
              <a:ext cx="974131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382" idx="0"/>
              <a:endCxn id="436" idx="4"/>
            </p:cNvCxnSpPr>
            <p:nvPr/>
          </p:nvCxnSpPr>
          <p:spPr>
            <a:xfrm flipV="1">
              <a:off x="5524500" y="1996444"/>
              <a:ext cx="2117130" cy="64603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2797587" y="2801015"/>
            <a:ext cx="2535444" cy="399000"/>
            <a:chOff x="3238500" y="3175912"/>
            <a:chExt cx="2286000" cy="359749"/>
          </a:xfrm>
        </p:grpSpPr>
        <p:cxnSp>
          <p:nvCxnSpPr>
            <p:cNvPr id="242" name="Straight Connector 241"/>
            <p:cNvCxnSpPr>
              <a:stCxn id="380" idx="4"/>
              <a:endCxn id="389" idx="0"/>
            </p:cNvCxnSpPr>
            <p:nvPr/>
          </p:nvCxnSpPr>
          <p:spPr>
            <a:xfrm>
              <a:off x="3238500" y="3175913"/>
              <a:ext cx="114300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88" idx="0"/>
              <a:endCxn id="380" idx="4"/>
            </p:cNvCxnSpPr>
            <p:nvPr/>
          </p:nvCxnSpPr>
          <p:spPr>
            <a:xfrm flipV="1">
              <a:off x="3238500" y="3175913"/>
              <a:ext cx="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82" idx="4"/>
              <a:endCxn id="389" idx="0"/>
            </p:cNvCxnSpPr>
            <p:nvPr/>
          </p:nvCxnSpPr>
          <p:spPr>
            <a:xfrm flipH="1">
              <a:off x="4381500" y="3175913"/>
              <a:ext cx="114300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90" idx="0"/>
              <a:endCxn id="382" idx="4"/>
            </p:cNvCxnSpPr>
            <p:nvPr/>
          </p:nvCxnSpPr>
          <p:spPr>
            <a:xfrm flipV="1">
              <a:off x="5524500" y="3175913"/>
              <a:ext cx="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90" idx="0"/>
              <a:endCxn id="381" idx="4"/>
            </p:cNvCxnSpPr>
            <p:nvPr/>
          </p:nvCxnSpPr>
          <p:spPr>
            <a:xfrm flipH="1" flipV="1">
              <a:off x="4381500" y="3175913"/>
              <a:ext cx="114300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88" idx="0"/>
              <a:endCxn id="381" idx="4"/>
            </p:cNvCxnSpPr>
            <p:nvPr/>
          </p:nvCxnSpPr>
          <p:spPr>
            <a:xfrm flipV="1">
              <a:off x="3238500" y="3175912"/>
              <a:ext cx="114300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380" idx="4"/>
              <a:endCxn id="390" idx="0"/>
            </p:cNvCxnSpPr>
            <p:nvPr/>
          </p:nvCxnSpPr>
          <p:spPr>
            <a:xfrm>
              <a:off x="3238500" y="3175913"/>
              <a:ext cx="228600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388" idx="0"/>
              <a:endCxn id="382" idx="4"/>
            </p:cNvCxnSpPr>
            <p:nvPr/>
          </p:nvCxnSpPr>
          <p:spPr>
            <a:xfrm flipV="1">
              <a:off x="3238500" y="3175913"/>
              <a:ext cx="228600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389" idx="0"/>
              <a:endCxn id="381" idx="4"/>
            </p:cNvCxnSpPr>
            <p:nvPr/>
          </p:nvCxnSpPr>
          <p:spPr>
            <a:xfrm flipV="1">
              <a:off x="4381500" y="3175913"/>
              <a:ext cx="0" cy="359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/>
          <p:nvPr/>
        </p:nvGrpSpPr>
        <p:grpSpPr>
          <a:xfrm>
            <a:off x="2797587" y="3791609"/>
            <a:ext cx="2535444" cy="322802"/>
            <a:chOff x="3238500" y="4068943"/>
            <a:chExt cx="2286000" cy="291039"/>
          </a:xfrm>
        </p:grpSpPr>
        <p:cxnSp>
          <p:nvCxnSpPr>
            <p:cNvPr id="359" name="Straight Connector 358"/>
            <p:cNvCxnSpPr>
              <a:stCxn id="388" idx="4"/>
              <a:endCxn id="392" idx="0"/>
            </p:cNvCxnSpPr>
            <p:nvPr/>
          </p:nvCxnSpPr>
          <p:spPr>
            <a:xfrm>
              <a:off x="3238500" y="4068943"/>
              <a:ext cx="1143000" cy="291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>
              <a:stCxn id="389" idx="4"/>
              <a:endCxn id="392" idx="0"/>
            </p:cNvCxnSpPr>
            <p:nvPr/>
          </p:nvCxnSpPr>
          <p:spPr>
            <a:xfrm>
              <a:off x="4381500" y="4068944"/>
              <a:ext cx="0" cy="291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stCxn id="392" idx="0"/>
              <a:endCxn id="390" idx="4"/>
            </p:cNvCxnSpPr>
            <p:nvPr/>
          </p:nvCxnSpPr>
          <p:spPr>
            <a:xfrm flipV="1">
              <a:off x="4381500" y="4068949"/>
              <a:ext cx="1143000" cy="291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2" name="Straight Connector 361"/>
          <p:cNvCxnSpPr>
            <a:stCxn id="436" idx="0"/>
          </p:cNvCxnSpPr>
          <p:nvPr/>
        </p:nvCxnSpPr>
        <p:spPr>
          <a:xfrm flipV="1">
            <a:off x="7681179" y="546316"/>
            <a:ext cx="0" cy="3549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392" idx="4"/>
            <a:endCxn id="368" idx="0"/>
          </p:cNvCxnSpPr>
          <p:nvPr/>
        </p:nvCxnSpPr>
        <p:spPr>
          <a:xfrm>
            <a:off x="4065309" y="4706020"/>
            <a:ext cx="2099" cy="24105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66" idx="0"/>
            <a:endCxn id="415" idx="4"/>
          </p:cNvCxnSpPr>
          <p:nvPr/>
        </p:nvCxnSpPr>
        <p:spPr>
          <a:xfrm rot="10800000">
            <a:off x="477585" y="1492883"/>
            <a:ext cx="1429682" cy="2914228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Isosceles Triangle 365"/>
          <p:cNvSpPr/>
          <p:nvPr/>
        </p:nvSpPr>
        <p:spPr>
          <a:xfrm rot="16200000">
            <a:off x="1887916" y="4286167"/>
            <a:ext cx="280589" cy="2418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7" name="Straight Connector 366"/>
          <p:cNvCxnSpPr>
            <a:stCxn id="366" idx="3"/>
            <a:endCxn id="392" idx="2"/>
          </p:cNvCxnSpPr>
          <p:nvPr/>
        </p:nvCxnSpPr>
        <p:spPr>
          <a:xfrm>
            <a:off x="2149155" y="4407111"/>
            <a:ext cx="1620352" cy="310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Rectangle 367"/>
              <p:cNvSpPr/>
              <p:nvPr/>
            </p:nvSpPr>
            <p:spPr>
              <a:xfrm>
                <a:off x="3607923" y="4947071"/>
                <a:ext cx="918970" cy="477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" name="Rectangle 3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23" y="4947071"/>
                <a:ext cx="918970" cy="477118"/>
              </a:xfrm>
              <a:prstGeom prst="rect">
                <a:avLst/>
              </a:prstGeom>
              <a:blipFill rotWithShape="1">
                <a:blip r:embed="rId2"/>
                <a:stretch>
                  <a:fillRect l="-1325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Rectangle 368"/>
              <p:cNvSpPr/>
              <p:nvPr/>
            </p:nvSpPr>
            <p:spPr>
              <a:xfrm>
                <a:off x="2253103" y="3977971"/>
                <a:ext cx="798744" cy="413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9" name="Rectangle 3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103" y="3977971"/>
                <a:ext cx="798744" cy="413062"/>
              </a:xfrm>
              <a:prstGeom prst="rect">
                <a:avLst/>
              </a:prstGeom>
              <a:blipFill rotWithShape="1">
                <a:blip r:embed="rId3"/>
                <a:stretch>
                  <a:fillRect t="-1044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Rectangle 369"/>
              <p:cNvSpPr/>
              <p:nvPr/>
            </p:nvSpPr>
            <p:spPr>
              <a:xfrm>
                <a:off x="1298562" y="3977971"/>
                <a:ext cx="553485" cy="413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0" name="Rectangle 3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62" y="3977971"/>
                <a:ext cx="553485" cy="413062"/>
              </a:xfrm>
              <a:prstGeom prst="rect">
                <a:avLst/>
              </a:prstGeom>
              <a:blipFill rotWithShape="1">
                <a:blip r:embed="rId4"/>
                <a:stretch>
                  <a:fillRect t="-10448" r="-1868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Rectangle 370"/>
              <p:cNvSpPr/>
              <p:nvPr/>
            </p:nvSpPr>
            <p:spPr>
              <a:xfrm>
                <a:off x="7391435" y="76200"/>
                <a:ext cx="585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1" name="Rectangle 3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35" y="76200"/>
                <a:ext cx="58554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Right Brace 372"/>
          <p:cNvSpPr/>
          <p:nvPr/>
        </p:nvSpPr>
        <p:spPr>
          <a:xfrm>
            <a:off x="6271225" y="2214961"/>
            <a:ext cx="228517" cy="16348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6499742" y="2847729"/>
            <a:ext cx="14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Units</a:t>
            </a:r>
            <a:endParaRPr lang="en-US" dirty="0"/>
          </a:p>
        </p:txBody>
      </p:sp>
      <p:grpSp>
        <p:nvGrpSpPr>
          <p:cNvPr id="376" name="Group 375"/>
          <p:cNvGrpSpPr/>
          <p:nvPr/>
        </p:nvGrpSpPr>
        <p:grpSpPr>
          <a:xfrm>
            <a:off x="2501785" y="2209416"/>
            <a:ext cx="3127048" cy="591604"/>
            <a:chOff x="1079500" y="1485900"/>
            <a:chExt cx="2819400" cy="533400"/>
          </a:xfrm>
          <a:solidFill>
            <a:schemeClr val="bg1">
              <a:lumMod val="95000"/>
            </a:schemeClr>
          </a:solidFill>
        </p:grpSpPr>
        <p:sp>
          <p:nvSpPr>
            <p:cNvPr id="380" name="Oval 379"/>
            <p:cNvSpPr/>
            <p:nvPr/>
          </p:nvSpPr>
          <p:spPr>
            <a:xfrm>
              <a:off x="1079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Oval 380"/>
            <p:cNvSpPr/>
            <p:nvPr/>
          </p:nvSpPr>
          <p:spPr>
            <a:xfrm>
              <a:off x="2222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Oval 381"/>
            <p:cNvSpPr/>
            <p:nvPr/>
          </p:nvSpPr>
          <p:spPr>
            <a:xfrm>
              <a:off x="3365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2501785" y="3200016"/>
            <a:ext cx="3127048" cy="591604"/>
            <a:chOff x="1079500" y="1485900"/>
            <a:chExt cx="2819400" cy="533400"/>
          </a:xfrm>
          <a:solidFill>
            <a:schemeClr val="bg1">
              <a:lumMod val="95000"/>
            </a:schemeClr>
          </a:solidFill>
        </p:grpSpPr>
        <p:sp>
          <p:nvSpPr>
            <p:cNvPr id="388" name="Oval 387"/>
            <p:cNvSpPr/>
            <p:nvPr/>
          </p:nvSpPr>
          <p:spPr>
            <a:xfrm>
              <a:off x="1079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Oval 388"/>
            <p:cNvSpPr/>
            <p:nvPr/>
          </p:nvSpPr>
          <p:spPr>
            <a:xfrm>
              <a:off x="2222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Oval 389"/>
            <p:cNvSpPr/>
            <p:nvPr/>
          </p:nvSpPr>
          <p:spPr>
            <a:xfrm>
              <a:off x="3365500" y="1485900"/>
              <a:ext cx="533400" cy="533400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3769507" y="4114416"/>
            <a:ext cx="591604" cy="591604"/>
            <a:chOff x="4252051" y="5187384"/>
            <a:chExt cx="591604" cy="591604"/>
          </a:xfrm>
        </p:grpSpPr>
        <p:sp>
          <p:nvSpPr>
            <p:cNvPr id="392" name="Oval 391"/>
            <p:cNvSpPr/>
            <p:nvPr/>
          </p:nvSpPr>
          <p:spPr>
            <a:xfrm>
              <a:off x="4252051" y="5187384"/>
              <a:ext cx="591604" cy="5916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393" name="Straight Connector 392"/>
            <p:cNvCxnSpPr/>
            <p:nvPr/>
          </p:nvCxnSpPr>
          <p:spPr>
            <a:xfrm flipV="1">
              <a:off x="4417540" y="5359372"/>
              <a:ext cx="253544" cy="2535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4341476" y="5483187"/>
              <a:ext cx="405671" cy="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6" name="TextBox 395"/>
          <p:cNvSpPr txBox="1"/>
          <p:nvPr/>
        </p:nvSpPr>
        <p:spPr>
          <a:xfrm>
            <a:off x="6308698" y="4202294"/>
            <a:ext cx="1859326" cy="40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Delays</a:t>
            </a:r>
            <a:endParaRPr lang="en-US" dirty="0"/>
          </a:p>
        </p:txBody>
      </p:sp>
      <p:grpSp>
        <p:nvGrpSpPr>
          <p:cNvPr id="397" name="Group 396"/>
          <p:cNvGrpSpPr/>
          <p:nvPr/>
        </p:nvGrpSpPr>
        <p:grpSpPr>
          <a:xfrm>
            <a:off x="181783" y="901279"/>
            <a:ext cx="3876217" cy="591604"/>
            <a:chOff x="488656" y="936358"/>
            <a:chExt cx="3876217" cy="591604"/>
          </a:xfrm>
        </p:grpSpPr>
        <p:grpSp>
          <p:nvGrpSpPr>
            <p:cNvPr id="398" name="Group 397"/>
            <p:cNvGrpSpPr/>
            <p:nvPr/>
          </p:nvGrpSpPr>
          <p:grpSpPr>
            <a:xfrm>
              <a:off x="488656" y="936358"/>
              <a:ext cx="3607908" cy="591604"/>
              <a:chOff x="914400" y="1463040"/>
              <a:chExt cx="3252952" cy="533400"/>
            </a:xfrm>
          </p:grpSpPr>
          <p:grpSp>
            <p:nvGrpSpPr>
              <p:cNvPr id="403" name="Group 402"/>
              <p:cNvGrpSpPr/>
              <p:nvPr/>
            </p:nvGrpSpPr>
            <p:grpSpPr>
              <a:xfrm>
                <a:off x="914400" y="1463040"/>
                <a:ext cx="2819400" cy="533400"/>
                <a:chOff x="1054101" y="1485900"/>
                <a:chExt cx="2819400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Oval 414"/>
                    <p:cNvSpPr/>
                    <p:nvPr/>
                  </p:nvSpPr>
                  <p:spPr>
                    <a:xfrm>
                      <a:off x="1054101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4" name="Oval 30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101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 w="63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Oval 415"/>
                    <p:cNvSpPr/>
                    <p:nvPr/>
                  </p:nvSpPr>
                  <p:spPr>
                    <a:xfrm>
                      <a:off x="2197101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5" name="Oval 3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7101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  <a:ln w="63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Oval 416"/>
                    <p:cNvSpPr/>
                    <p:nvPr/>
                  </p:nvSpPr>
                  <p:spPr>
                    <a:xfrm>
                      <a:off x="3340101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6" name="Oval 3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0101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4" name="Group 403"/>
              <p:cNvGrpSpPr/>
              <p:nvPr/>
            </p:nvGrpSpPr>
            <p:grpSpPr>
              <a:xfrm rot="10800000">
                <a:off x="2590800" y="1622551"/>
                <a:ext cx="609600" cy="252984"/>
                <a:chOff x="5562600" y="1602740"/>
                <a:chExt cx="609600" cy="2529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12" name="Isosceles Triangle 411"/>
                <p:cNvSpPr/>
                <p:nvPr/>
              </p:nvSpPr>
              <p:spPr>
                <a:xfrm rot="16200000">
                  <a:off x="5721201" y="1620187"/>
                  <a:ext cx="252984" cy="21809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13" name="Straight Connector 412"/>
                <p:cNvCxnSpPr>
                  <a:endCxn id="412" idx="0"/>
                </p:cNvCxnSpPr>
                <p:nvPr/>
              </p:nvCxnSpPr>
              <p:spPr>
                <a:xfrm flipV="1">
                  <a:off x="5562600" y="1729232"/>
                  <a:ext cx="176048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>
                  <a:stCxn id="412" idx="3"/>
                </p:cNvCxnSpPr>
                <p:nvPr/>
              </p:nvCxnSpPr>
              <p:spPr>
                <a:xfrm>
                  <a:off x="5956738" y="1729232"/>
                  <a:ext cx="215462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 rot="10800000">
                <a:off x="1447800" y="1622551"/>
                <a:ext cx="609600" cy="252984"/>
                <a:chOff x="5562600" y="1602740"/>
                <a:chExt cx="609600" cy="2529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09" name="Isosceles Triangle 408"/>
                <p:cNvSpPr/>
                <p:nvPr/>
              </p:nvSpPr>
              <p:spPr>
                <a:xfrm rot="16200000">
                  <a:off x="5721201" y="1620187"/>
                  <a:ext cx="252984" cy="21809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10" name="Straight Connector 409"/>
                <p:cNvCxnSpPr>
                  <a:endCxn id="409" idx="0"/>
                </p:cNvCxnSpPr>
                <p:nvPr/>
              </p:nvCxnSpPr>
              <p:spPr>
                <a:xfrm flipV="1">
                  <a:off x="5562600" y="1729232"/>
                  <a:ext cx="176048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9" idx="3"/>
                </p:cNvCxnSpPr>
                <p:nvPr/>
              </p:nvCxnSpPr>
              <p:spPr>
                <a:xfrm>
                  <a:off x="5956738" y="1729232"/>
                  <a:ext cx="215462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 rot="10800000">
                <a:off x="3733800" y="1602740"/>
                <a:ext cx="433552" cy="252984"/>
                <a:chOff x="5738648" y="1602740"/>
                <a:chExt cx="433552" cy="2529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07" name="Isosceles Triangle 406"/>
                <p:cNvSpPr/>
                <p:nvPr/>
              </p:nvSpPr>
              <p:spPr>
                <a:xfrm rot="16200000">
                  <a:off x="5721201" y="1620187"/>
                  <a:ext cx="252984" cy="21809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08" name="Straight Connector 407"/>
                <p:cNvCxnSpPr>
                  <a:stCxn id="407" idx="3"/>
                </p:cNvCxnSpPr>
                <p:nvPr/>
              </p:nvCxnSpPr>
              <p:spPr>
                <a:xfrm>
                  <a:off x="5956738" y="1729232"/>
                  <a:ext cx="215462" cy="508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9" name="Group 398"/>
            <p:cNvGrpSpPr>
              <a:grpSpLocks noChangeAspect="1"/>
            </p:cNvGrpSpPr>
            <p:nvPr/>
          </p:nvGrpSpPr>
          <p:grpSpPr>
            <a:xfrm>
              <a:off x="4132049" y="1206805"/>
              <a:ext cx="232824" cy="50708"/>
              <a:chOff x="4307405" y="1625616"/>
              <a:chExt cx="214588" cy="46736"/>
            </a:xfrm>
          </p:grpSpPr>
          <p:sp>
            <p:nvSpPr>
              <p:cNvPr id="400" name="Oval 399"/>
              <p:cNvSpPr/>
              <p:nvPr/>
            </p:nvSpPr>
            <p:spPr>
              <a:xfrm>
                <a:off x="4307405" y="16256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4390889" y="16266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4476274" y="16266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8" name="Group 417"/>
          <p:cNvGrpSpPr/>
          <p:nvPr/>
        </p:nvGrpSpPr>
        <p:grpSpPr>
          <a:xfrm>
            <a:off x="4134200" y="901279"/>
            <a:ext cx="3842780" cy="591604"/>
            <a:chOff x="4674782" y="936358"/>
            <a:chExt cx="3842780" cy="5916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4937340" y="936358"/>
              <a:ext cx="3580222" cy="591604"/>
              <a:chOff x="4620610" y="1463040"/>
              <a:chExt cx="3227990" cy="533400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5029200" y="1463040"/>
                <a:ext cx="2819400" cy="533400"/>
                <a:chOff x="927100" y="1485900"/>
                <a:chExt cx="2819400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4" name="Oval 433"/>
                    <p:cNvSpPr/>
                    <p:nvPr/>
                  </p:nvSpPr>
                  <p:spPr>
                    <a:xfrm>
                      <a:off x="927100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8" name="Oval 2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100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5" name="Oval 434"/>
                    <p:cNvSpPr/>
                    <p:nvPr/>
                  </p:nvSpPr>
                  <p:spPr>
                    <a:xfrm>
                      <a:off x="2070100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9" name="Oval 2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0100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6" name="Oval 435"/>
                    <p:cNvSpPr/>
                    <p:nvPr/>
                  </p:nvSpPr>
                  <p:spPr>
                    <a:xfrm>
                      <a:off x="3213100" y="1485900"/>
                      <a:ext cx="533400" cy="5334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0" name="Oval 2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3100" y="1485900"/>
                      <a:ext cx="533400" cy="533400"/>
                    </a:xfrm>
                    <a:prstGeom prst="ellipse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25" name="Isosceles Triangle 424"/>
              <p:cNvSpPr/>
              <p:nvPr/>
            </p:nvSpPr>
            <p:spPr>
              <a:xfrm rot="16200000">
                <a:off x="4603163" y="1620695"/>
                <a:ext cx="252984" cy="2180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6" name="Isosceles Triangle 425"/>
              <p:cNvSpPr/>
              <p:nvPr/>
            </p:nvSpPr>
            <p:spPr>
              <a:xfrm rot="16200000">
                <a:off x="6835193" y="1620695"/>
                <a:ext cx="252984" cy="2180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27" name="Group 426"/>
              <p:cNvGrpSpPr/>
              <p:nvPr/>
            </p:nvGrpSpPr>
            <p:grpSpPr>
              <a:xfrm>
                <a:off x="5562600" y="1602740"/>
                <a:ext cx="609600" cy="252984"/>
                <a:chOff x="5562600" y="1602740"/>
                <a:chExt cx="609600" cy="2529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31" name="Isosceles Triangle 430"/>
                <p:cNvSpPr/>
                <p:nvPr/>
              </p:nvSpPr>
              <p:spPr>
                <a:xfrm rot="16200000">
                  <a:off x="5721201" y="1620187"/>
                  <a:ext cx="252984" cy="218090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32" name="Straight Connector 431"/>
                <p:cNvCxnSpPr>
                  <a:stCxn id="434" idx="6"/>
                  <a:endCxn id="431" idx="0"/>
                </p:cNvCxnSpPr>
                <p:nvPr/>
              </p:nvCxnSpPr>
              <p:spPr>
                <a:xfrm flipV="1">
                  <a:off x="5562600" y="1729232"/>
                  <a:ext cx="176048" cy="508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>
                  <a:stCxn id="431" idx="3"/>
                  <a:endCxn id="435" idx="2"/>
                </p:cNvCxnSpPr>
                <p:nvPr/>
              </p:nvCxnSpPr>
              <p:spPr>
                <a:xfrm>
                  <a:off x="5956738" y="1729232"/>
                  <a:ext cx="215462" cy="508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8" name="Straight Connector 427"/>
              <p:cNvCxnSpPr>
                <a:stCxn id="435" idx="6"/>
                <a:endCxn id="426" idx="0"/>
              </p:cNvCxnSpPr>
              <p:nvPr/>
            </p:nvCxnSpPr>
            <p:spPr>
              <a:xfrm>
                <a:off x="6705600" y="1729740"/>
                <a:ext cx="147040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>
                <a:stCxn id="426" idx="3"/>
                <a:endCxn id="436" idx="2"/>
              </p:cNvCxnSpPr>
              <p:nvPr/>
            </p:nvCxnSpPr>
            <p:spPr>
              <a:xfrm>
                <a:off x="7070730" y="1729740"/>
                <a:ext cx="244470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stCxn id="425" idx="3"/>
                <a:endCxn id="434" idx="2"/>
              </p:cNvCxnSpPr>
              <p:nvPr/>
            </p:nvCxnSpPr>
            <p:spPr>
              <a:xfrm>
                <a:off x="4838700" y="1729740"/>
                <a:ext cx="190500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0" name="Group 419"/>
            <p:cNvGrpSpPr>
              <a:grpSpLocks noChangeAspect="1"/>
            </p:cNvGrpSpPr>
            <p:nvPr/>
          </p:nvGrpSpPr>
          <p:grpSpPr>
            <a:xfrm>
              <a:off x="4674782" y="1206805"/>
              <a:ext cx="232824" cy="50708"/>
              <a:chOff x="4307405" y="1625616"/>
              <a:chExt cx="214588" cy="46736"/>
            </a:xfrm>
          </p:grpSpPr>
          <p:sp>
            <p:nvSpPr>
              <p:cNvPr id="421" name="Oval 420"/>
              <p:cNvSpPr/>
              <p:nvPr/>
            </p:nvSpPr>
            <p:spPr>
              <a:xfrm>
                <a:off x="4307405" y="16256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Oval 421"/>
              <p:cNvSpPr/>
              <p:nvPr/>
            </p:nvSpPr>
            <p:spPr>
              <a:xfrm>
                <a:off x="4390889" y="16266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4476274" y="16266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1" name="Isosceles Triangle 110"/>
          <p:cNvSpPr/>
          <p:nvPr/>
        </p:nvSpPr>
        <p:spPr>
          <a:xfrm rot="16200000">
            <a:off x="6152220" y="4270089"/>
            <a:ext cx="280589" cy="2418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4150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50</cp:revision>
  <dcterms:created xsi:type="dcterms:W3CDTF">2015-02-19T18:35:30Z</dcterms:created>
  <dcterms:modified xsi:type="dcterms:W3CDTF">2015-02-22T04:49:48Z</dcterms:modified>
</cp:coreProperties>
</file>