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A949-F33C-4F52-818B-D98BAF88DAE2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5FA6-38D3-40F1-8258-DC1E3072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 flipV="1">
            <a:off x="2647950" y="914400"/>
            <a:ext cx="6498244" cy="1735984"/>
          </a:xfrm>
          <a:prstGeom prst="line">
            <a:avLst/>
          </a:prstGeom>
          <a:ln w="28575">
            <a:solidFill>
              <a:srgbClr val="FF0000">
                <a:alpha val="41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01853" y="2394286"/>
            <a:ext cx="4443663" cy="5053262"/>
            <a:chOff x="3513221" y="1556085"/>
            <a:chExt cx="4443663" cy="5053262"/>
          </a:xfrm>
        </p:grpSpPr>
        <p:grpSp>
          <p:nvGrpSpPr>
            <p:cNvPr id="6" name="Group 5"/>
            <p:cNvGrpSpPr/>
            <p:nvPr/>
          </p:nvGrpSpPr>
          <p:grpSpPr>
            <a:xfrm>
              <a:off x="4547937" y="1556085"/>
              <a:ext cx="2374230" cy="2534651"/>
              <a:chOff x="4572001" y="1636295"/>
              <a:chExt cx="2374230" cy="2534651"/>
            </a:xfrm>
          </p:grpSpPr>
          <p:sp>
            <p:nvSpPr>
              <p:cNvPr id="4" name="Trapezoid 3"/>
              <p:cNvSpPr/>
              <p:nvPr/>
            </p:nvSpPr>
            <p:spPr>
              <a:xfrm>
                <a:off x="4572001" y="2374231"/>
                <a:ext cx="2374230" cy="1796715"/>
              </a:xfrm>
              <a:prstGeom prst="trapezoid">
                <a:avLst>
                  <a:gd name="adj" fmla="val 1071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932947" y="1636295"/>
                <a:ext cx="1652338" cy="73793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513221" y="4090736"/>
              <a:ext cx="4443663" cy="2518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895979">
            <a:off x="7172288" y="2402306"/>
            <a:ext cx="4443663" cy="5053262"/>
            <a:chOff x="3513221" y="1556085"/>
            <a:chExt cx="4443663" cy="5053262"/>
          </a:xfrm>
          <a:solidFill>
            <a:schemeClr val="accent1">
              <a:alpha val="26000"/>
            </a:schemeClr>
          </a:solidFill>
        </p:grpSpPr>
        <p:grpSp>
          <p:nvGrpSpPr>
            <p:cNvPr id="15" name="Group 14"/>
            <p:cNvGrpSpPr/>
            <p:nvPr/>
          </p:nvGrpSpPr>
          <p:grpSpPr>
            <a:xfrm>
              <a:off x="4547937" y="1556085"/>
              <a:ext cx="2374230" cy="2534651"/>
              <a:chOff x="4572001" y="1636295"/>
              <a:chExt cx="2374230" cy="2534651"/>
            </a:xfrm>
            <a:grpFill/>
          </p:grpSpPr>
          <p:sp>
            <p:nvSpPr>
              <p:cNvPr id="17" name="Trapezoid 16"/>
              <p:cNvSpPr/>
              <p:nvPr/>
            </p:nvSpPr>
            <p:spPr>
              <a:xfrm>
                <a:off x="4572001" y="2374231"/>
                <a:ext cx="2374230" cy="1796715"/>
              </a:xfrm>
              <a:prstGeom prst="trapezoid">
                <a:avLst>
                  <a:gd name="adj" fmla="val 10714"/>
                </a:avLst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32947" y="1636295"/>
                <a:ext cx="1652338" cy="73793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513221" y="4090736"/>
              <a:ext cx="4443663" cy="2518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20496610">
            <a:off x="6487748" y="2421356"/>
            <a:ext cx="4443663" cy="5053262"/>
            <a:chOff x="3513221" y="1556085"/>
            <a:chExt cx="4443663" cy="5053262"/>
          </a:xfrm>
          <a:solidFill>
            <a:schemeClr val="accent1">
              <a:alpha val="26000"/>
            </a:schemeClr>
          </a:solidFill>
        </p:grpSpPr>
        <p:grpSp>
          <p:nvGrpSpPr>
            <p:cNvPr id="10" name="Group 9"/>
            <p:cNvGrpSpPr/>
            <p:nvPr/>
          </p:nvGrpSpPr>
          <p:grpSpPr>
            <a:xfrm>
              <a:off x="4547937" y="1556085"/>
              <a:ext cx="2374230" cy="2534651"/>
              <a:chOff x="4572001" y="1636295"/>
              <a:chExt cx="2374230" cy="2534651"/>
            </a:xfrm>
            <a:grpFill/>
          </p:grpSpPr>
          <p:sp>
            <p:nvSpPr>
              <p:cNvPr id="12" name="Trapezoid 11"/>
              <p:cNvSpPr/>
              <p:nvPr/>
            </p:nvSpPr>
            <p:spPr>
              <a:xfrm>
                <a:off x="4572001" y="2374231"/>
                <a:ext cx="2374230" cy="1796715"/>
              </a:xfrm>
              <a:prstGeom prst="trapezoid">
                <a:avLst>
                  <a:gd name="adj" fmla="val 10714"/>
                </a:avLst>
              </a:pr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932947" y="1636295"/>
                <a:ext cx="1652338" cy="73793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513221" y="4090736"/>
              <a:ext cx="4443663" cy="2518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ube 24"/>
          <p:cNvSpPr/>
          <p:nvPr/>
        </p:nvSpPr>
        <p:spPr>
          <a:xfrm>
            <a:off x="528249" y="476250"/>
            <a:ext cx="2190750" cy="6381750"/>
          </a:xfrm>
          <a:prstGeom prst="cube">
            <a:avLst>
              <a:gd name="adj" fmla="val 5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718999" y="2763254"/>
            <a:ext cx="5478516" cy="0"/>
          </a:xfrm>
          <a:prstGeom prst="line">
            <a:avLst/>
          </a:prstGeom>
          <a:ln w="28575">
            <a:solidFill>
              <a:srgbClr val="FF0000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1"/>
          </p:cNvCxnSpPr>
          <p:nvPr/>
        </p:nvCxnSpPr>
        <p:spPr>
          <a:xfrm flipH="1">
            <a:off x="2739409" y="3161151"/>
            <a:ext cx="4505491" cy="1661220"/>
          </a:xfrm>
          <a:prstGeom prst="line">
            <a:avLst/>
          </a:prstGeom>
          <a:ln w="28575">
            <a:solidFill>
              <a:srgbClr val="FF0000">
                <a:alpha val="41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846518" y="2096386"/>
                <a:ext cx="4768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518" y="2096386"/>
                <a:ext cx="476861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881474" y="457497"/>
                <a:ext cx="5316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74" y="457497"/>
                <a:ext cx="531620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803568" y="4776112"/>
                <a:ext cx="6095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568" y="4776112"/>
                <a:ext cx="609526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301980" y="533649"/>
                <a:ext cx="13817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LIDAR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980" y="533649"/>
                <a:ext cx="1381789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9" idx="2"/>
            <a:endCxn id="5" idx="0"/>
          </p:cNvCxnSpPr>
          <p:nvPr/>
        </p:nvCxnSpPr>
        <p:spPr>
          <a:xfrm>
            <a:off x="8992875" y="1087647"/>
            <a:ext cx="30809" cy="130663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 rot="20347211">
                <a:off x="6814065" y="2036383"/>
                <a:ext cx="1979260" cy="461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7211">
                <a:off x="6814065" y="2036383"/>
                <a:ext cx="1979260" cy="4610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 rot="918210">
                <a:off x="9206233" y="2010878"/>
                <a:ext cx="1926618" cy="461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8210">
                <a:off x="9206233" y="2010878"/>
                <a:ext cx="1926618" cy="4610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15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</cp:revision>
  <dcterms:created xsi:type="dcterms:W3CDTF">2015-04-26T09:22:43Z</dcterms:created>
  <dcterms:modified xsi:type="dcterms:W3CDTF">2015-04-26T09:52:11Z</dcterms:modified>
</cp:coreProperties>
</file>