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137160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3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4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9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2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6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2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BBFC-92DB-4C31-B103-54A19DAC25B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BBFC-92DB-4C31-B103-54A19DAC25B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2595-BF30-4033-97D6-620D19C0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2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59"/>
            <a:ext cx="9144000" cy="8731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0584"/>
            <a:ext cx="9144000" cy="4199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096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</cp:revision>
  <dcterms:created xsi:type="dcterms:W3CDTF">2015-04-26T08:19:47Z</dcterms:created>
  <dcterms:modified xsi:type="dcterms:W3CDTF">2015-04-26T08:22:51Z</dcterms:modified>
</cp:coreProperties>
</file>