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5/11/15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415542-6876-4B9F-8D1C-B8AD74C8C32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5/11/15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1354AF-75BC-431F-BEAA-484C9490F1A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236240"/>
            <a:ext cx="12191760" cy="21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Design and Control of the BlueFoot Platform: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 Multi-terrain Quadruped Robot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0" y="3939480"/>
            <a:ext cx="12191760" cy="15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Brian Cairl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Dr. Farshad Khorrami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May 13,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Source Point Cloud (1)</a:t>
            </a:r>
            <a:endParaRPr/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6320" y="1066320"/>
            <a:ext cx="8799120" cy="565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Surface Normal Estimation (2)</a:t>
            </a:r>
            <a:endParaRPr/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6320" y="1066320"/>
            <a:ext cx="8799120" cy="565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6320" y="1066320"/>
            <a:ext cx="8799120" cy="562644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Source Point Cloud (2)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6320" y="1066320"/>
            <a:ext cx="8799120" cy="561888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Surface Normal Estimation (2)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1256400"/>
            <a:ext cx="10515240" cy="527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Hardware and 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Software Architecture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System Modeling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Gait and Stability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Navigation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Concluding Remarks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Overview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Quadruped Robotics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256400"/>
            <a:ext cx="10515240" cy="507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latin typeface="Calibri"/>
              </a:rPr>
              <a:t>Well known advantages over wheeled robots, mainly in adaptability to terrain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latin typeface="Calibri"/>
              </a:rPr>
              <a:t>At the follows expenses: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200">
                <a:latin typeface="Calibri"/>
              </a:rPr>
              <a:t>Higher power consumption (more actuators)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200">
                <a:latin typeface="Calibri"/>
              </a:rPr>
              <a:t>Lower payload capacity (higher actuator loading)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Quadruped Robotics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256400"/>
            <a:ext cx="10515240" cy="507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latin typeface="Calibri"/>
              </a:rPr>
              <a:t>Inspired by notable quadruped robotic systems from the past decade: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ff3300"/>
                </a:solidFill>
                <a:latin typeface="Calibri"/>
              </a:rPr>
              <a:t>LittleDog (Boston Dynamics)</a:t>
            </a:r>
            <a:r>
              <a:rPr lang="en-US" sz="3600">
                <a:solidFill>
                  <a:srgbClr val="ff3300"/>
                </a:solidFill>
                <a:latin typeface="Calibri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latin typeface="Calibri"/>
              </a:rPr>
              <a:t>BigDog (Boston Dynamics) 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latin typeface="Calibri"/>
              </a:rPr>
              <a:t>Tekken (Kyoto Institute of Technology)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latin typeface="Calibri"/>
              </a:rPr>
              <a:t>Kolt (Stanford University)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latin typeface="Calibri"/>
              </a:rPr>
              <a:t>HyQ (Istituto Italiano di Tecnologia)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300680"/>
            <a:ext cx="9143640" cy="51433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7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The BlueFoot Platform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The BlueFoot Platform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838080" y="1430640"/>
            <a:ext cx="10515240" cy="46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Small-scale quadruped robot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16 actuated degrees of freedom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High Dexterity: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Stabilize and reposition on rough terrain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Trunk articulation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Overcome raised/uneven terrain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The BlueFoot Platform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38080" y="1430640"/>
            <a:ext cx="10515240" cy="46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Small-scale quadruped robot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16 actuated degrees of freedom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High Dexterity: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Stabilize and reposition on rough terrain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Trunk articulation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Overcome raised/uneven terrain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Control Overview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48640" y="1430640"/>
            <a:ext cx="11247120" cy="461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Central Pattern Generator (CPG)-based gait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Zero-Moment Point (ZMP) body posture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Virtual-Force foothold controller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latin typeface="Arial"/>
              </a:rPr>
              <a:t>NARX-Neural Network based trunk-leveling controller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97000"/>
            <a:ext cx="12191760" cy="760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Navigation/Control Overview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48640" y="1430640"/>
            <a:ext cx="11247120" cy="461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Potential-Fields/Visual-Servoing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Zero-Moment Point (ZMP) body posture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Virtual-Force foothold controller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latin typeface="Arial"/>
              </a:rPr>
              <a:t>NARX-Neural Network based trunk-leveling controller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