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716000" cy="45720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748242"/>
            <a:ext cx="10287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401359"/>
            <a:ext cx="10287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6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243417"/>
            <a:ext cx="295751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43417"/>
            <a:ext cx="8701088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139826"/>
            <a:ext cx="1183005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3059642"/>
            <a:ext cx="1183005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217083"/>
            <a:ext cx="58293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217083"/>
            <a:ext cx="58293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7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43417"/>
            <a:ext cx="118300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120775"/>
            <a:ext cx="580251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670050"/>
            <a:ext cx="580251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120775"/>
            <a:ext cx="58310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670050"/>
            <a:ext cx="5831087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04800"/>
            <a:ext cx="442376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658284"/>
            <a:ext cx="694372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371600"/>
            <a:ext cx="442376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04800"/>
            <a:ext cx="442376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658284"/>
            <a:ext cx="694372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371600"/>
            <a:ext cx="442376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7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43417"/>
            <a:ext cx="118300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217083"/>
            <a:ext cx="118300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BF5E-368F-422D-BF51-38964919A770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4237567"/>
            <a:ext cx="46291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90B2-336C-4A55-8A66-E357B354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2" y="237321"/>
            <a:ext cx="4993689" cy="4107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88" y="237321"/>
            <a:ext cx="8214371" cy="4107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631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</cp:revision>
  <dcterms:created xsi:type="dcterms:W3CDTF">2015-04-18T08:46:54Z</dcterms:created>
  <dcterms:modified xsi:type="dcterms:W3CDTF">2015-04-18T08:49:32Z</dcterms:modified>
</cp:coreProperties>
</file>